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61" r:id="rId6"/>
    <p:sldId id="265" r:id="rId7"/>
    <p:sldId id="308" r:id="rId8"/>
    <p:sldId id="309" r:id="rId9"/>
    <p:sldId id="305" r:id="rId10"/>
    <p:sldId id="310" r:id="rId11"/>
    <p:sldId id="311" r:id="rId12"/>
    <p:sldId id="312" r:id="rId13"/>
    <p:sldId id="313" r:id="rId14"/>
    <p:sldId id="314" r:id="rId15"/>
    <p:sldId id="292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1023" y="-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5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6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01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25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17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25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19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73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78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51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3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04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17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83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26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3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6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3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9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9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4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0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7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4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4FEA9967-2846-EC11-D0A9-2816EA9C226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E5218CB9-AD81-4347-99C9-B3551878B004}"/>
              </a:ext>
            </a:extLst>
          </p:cNvPr>
          <p:cNvSpPr/>
          <p:nvPr userDrawn="1"/>
        </p:nvSpPr>
        <p:spPr>
          <a:xfrm>
            <a:off x="-2661057" y="2522537"/>
            <a:ext cx="2540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18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18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18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18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18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  <a:endParaRPr lang="vi-VN" sz="18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18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18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1800">
              <a:effectLst/>
            </a:endParaRPr>
          </a:p>
        </p:txBody>
      </p:sp>
      <p:pic>
        <p:nvPicPr>
          <p:cNvPr id="9" name="Hình ảnh 8" descr="Ảnh có chứa phim hoạt hình, văn bản, vòng tròn, Đồ họa&#10;&#10;Mô tả được tạo tự động">
            <a:extLst>
              <a:ext uri="{FF2B5EF4-FFF2-40B4-BE49-F238E27FC236}">
                <a16:creationId xmlns:a16="http://schemas.microsoft.com/office/drawing/2014/main" id="{A6874E04-D3D2-1B94-4D67-04F103D8F9C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274638"/>
            <a:ext cx="2206248" cy="220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1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62FDF9BF-5093-0BFE-8F40-0B4E19D8DE5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44B6EF64-72BE-CB2E-572F-2BCE820B113D}"/>
              </a:ext>
            </a:extLst>
          </p:cNvPr>
          <p:cNvSpPr/>
          <p:nvPr userDrawn="1"/>
        </p:nvSpPr>
        <p:spPr>
          <a:xfrm>
            <a:off x="-2661057" y="2522537"/>
            <a:ext cx="2540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18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18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18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18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18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  <a:endParaRPr lang="vi-VN" sz="18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18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18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1800">
              <a:effectLst/>
            </a:endParaRPr>
          </a:p>
        </p:txBody>
      </p:sp>
      <p:pic>
        <p:nvPicPr>
          <p:cNvPr id="10" name="Hình ảnh 9" descr="Ảnh có chứa phim hoạt hình, văn bản, vòng tròn, Đồ họa&#10;&#10;Mô tả được tạo tự động">
            <a:extLst>
              <a:ext uri="{FF2B5EF4-FFF2-40B4-BE49-F238E27FC236}">
                <a16:creationId xmlns:a16="http://schemas.microsoft.com/office/drawing/2014/main" id="{C84805B8-8E50-B131-5F38-2B4B6CB643C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274638"/>
            <a:ext cx="2206248" cy="220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9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06332E07-59B8-83FC-85C8-15AC2FEC39AA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2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0F8EF31A-855A-CF48-3589-139F7408CB94}"/>
              </a:ext>
            </a:extLst>
          </p:cNvPr>
          <p:cNvSpPr/>
          <p:nvPr userDrawn="1"/>
        </p:nvSpPr>
        <p:spPr>
          <a:xfrm>
            <a:off x="-2661057" y="2522537"/>
            <a:ext cx="2540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18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18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18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18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18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  <a:endParaRPr lang="vi-VN" sz="18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18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18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1800">
              <a:effectLst/>
            </a:endParaRPr>
          </a:p>
        </p:txBody>
      </p:sp>
      <p:pic>
        <p:nvPicPr>
          <p:cNvPr id="8" name="Hình ảnh 7" descr="Ảnh có chứa phim hoạt hình, văn bản, vòng tròn, Đồ họa&#10;&#10;Mô tả được tạo tự động">
            <a:extLst>
              <a:ext uri="{FF2B5EF4-FFF2-40B4-BE49-F238E27FC236}">
                <a16:creationId xmlns:a16="http://schemas.microsoft.com/office/drawing/2014/main" id="{7CB05D1C-A6A1-B009-5CA3-DE1CDFF8866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274638"/>
            <a:ext cx="2206248" cy="220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1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alo.me/g/xmubkw03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https://www.facebook.com/groups/97636430684893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-1366417" y="1797386"/>
            <a:ext cx="14924833" cy="3263229"/>
            <a:chOff x="0" y="0"/>
            <a:chExt cx="63019218" cy="13778787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390" y="72390"/>
              <a:ext cx="62874441" cy="13634007"/>
            </a:xfrm>
            <a:custGeom>
              <a:avLst/>
              <a:gdLst/>
              <a:ahLst/>
              <a:cxnLst/>
              <a:rect l="l" t="t" r="r" b="b"/>
              <a:pathLst>
                <a:path w="62874441" h="13634007">
                  <a:moveTo>
                    <a:pt x="0" y="0"/>
                  </a:moveTo>
                  <a:lnTo>
                    <a:pt x="62874441" y="0"/>
                  </a:lnTo>
                  <a:lnTo>
                    <a:pt x="62874441" y="13634007"/>
                  </a:lnTo>
                  <a:lnTo>
                    <a:pt x="0" y="13634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6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3019217" cy="13778787"/>
            </a:xfrm>
            <a:custGeom>
              <a:avLst/>
              <a:gdLst/>
              <a:ahLst/>
              <a:cxnLst/>
              <a:rect l="l" t="t" r="r" b="b"/>
              <a:pathLst>
                <a:path w="63019217" h="13778787">
                  <a:moveTo>
                    <a:pt x="62874438" y="13634007"/>
                  </a:moveTo>
                  <a:lnTo>
                    <a:pt x="63019217" y="13634007"/>
                  </a:lnTo>
                  <a:lnTo>
                    <a:pt x="63019217" y="13778787"/>
                  </a:lnTo>
                  <a:lnTo>
                    <a:pt x="62874438" y="13778787"/>
                  </a:lnTo>
                  <a:lnTo>
                    <a:pt x="62874438" y="1363400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634007"/>
                  </a:lnTo>
                  <a:lnTo>
                    <a:pt x="0" y="13634007"/>
                  </a:lnTo>
                  <a:lnTo>
                    <a:pt x="0" y="144780"/>
                  </a:lnTo>
                  <a:close/>
                  <a:moveTo>
                    <a:pt x="0" y="13634007"/>
                  </a:moveTo>
                  <a:lnTo>
                    <a:pt x="144780" y="13634007"/>
                  </a:lnTo>
                  <a:lnTo>
                    <a:pt x="144780" y="13778787"/>
                  </a:lnTo>
                  <a:lnTo>
                    <a:pt x="0" y="13778787"/>
                  </a:lnTo>
                  <a:lnTo>
                    <a:pt x="0" y="13634007"/>
                  </a:lnTo>
                  <a:close/>
                  <a:moveTo>
                    <a:pt x="62874438" y="144780"/>
                  </a:moveTo>
                  <a:lnTo>
                    <a:pt x="63019217" y="144780"/>
                  </a:lnTo>
                  <a:lnTo>
                    <a:pt x="63019217" y="13634007"/>
                  </a:lnTo>
                  <a:lnTo>
                    <a:pt x="62874438" y="13634007"/>
                  </a:lnTo>
                  <a:lnTo>
                    <a:pt x="62874438" y="144780"/>
                  </a:lnTo>
                  <a:close/>
                  <a:moveTo>
                    <a:pt x="144780" y="13634007"/>
                  </a:moveTo>
                  <a:lnTo>
                    <a:pt x="62874438" y="13634007"/>
                  </a:lnTo>
                  <a:lnTo>
                    <a:pt x="62874438" y="13778787"/>
                  </a:lnTo>
                  <a:lnTo>
                    <a:pt x="144780" y="13778787"/>
                  </a:lnTo>
                  <a:lnTo>
                    <a:pt x="144780" y="13634007"/>
                  </a:lnTo>
                  <a:close/>
                  <a:moveTo>
                    <a:pt x="62874438" y="0"/>
                  </a:moveTo>
                  <a:lnTo>
                    <a:pt x="63019217" y="0"/>
                  </a:lnTo>
                  <a:lnTo>
                    <a:pt x="63019217" y="144780"/>
                  </a:lnTo>
                  <a:lnTo>
                    <a:pt x="62874438" y="144780"/>
                  </a:lnTo>
                  <a:lnTo>
                    <a:pt x="628744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2874438" y="0"/>
                  </a:lnTo>
                  <a:lnTo>
                    <a:pt x="628744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-1111604" y="2006600"/>
            <a:ext cx="14415207" cy="2703963"/>
            <a:chOff x="0" y="0"/>
            <a:chExt cx="57384530" cy="10764024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390" y="72390"/>
              <a:ext cx="57239752" cy="10619243"/>
            </a:xfrm>
            <a:custGeom>
              <a:avLst/>
              <a:gdLst/>
              <a:ahLst/>
              <a:cxnLst/>
              <a:rect l="l" t="t" r="r" b="b"/>
              <a:pathLst>
                <a:path w="57239752" h="10619243">
                  <a:moveTo>
                    <a:pt x="0" y="0"/>
                  </a:moveTo>
                  <a:lnTo>
                    <a:pt x="57239752" y="0"/>
                  </a:lnTo>
                  <a:lnTo>
                    <a:pt x="57239752" y="10619243"/>
                  </a:lnTo>
                  <a:lnTo>
                    <a:pt x="0" y="10619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7384528" cy="10764024"/>
            </a:xfrm>
            <a:custGeom>
              <a:avLst/>
              <a:gdLst/>
              <a:ahLst/>
              <a:cxnLst/>
              <a:rect l="l" t="t" r="r" b="b"/>
              <a:pathLst>
                <a:path w="57384528" h="10764024">
                  <a:moveTo>
                    <a:pt x="57239750" y="10619244"/>
                  </a:moveTo>
                  <a:lnTo>
                    <a:pt x="57384528" y="10619244"/>
                  </a:lnTo>
                  <a:lnTo>
                    <a:pt x="57384528" y="10764024"/>
                  </a:lnTo>
                  <a:lnTo>
                    <a:pt x="57239750" y="10764024"/>
                  </a:lnTo>
                  <a:lnTo>
                    <a:pt x="57239750" y="10619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19244"/>
                  </a:lnTo>
                  <a:lnTo>
                    <a:pt x="0" y="10619244"/>
                  </a:lnTo>
                  <a:lnTo>
                    <a:pt x="0" y="144780"/>
                  </a:lnTo>
                  <a:close/>
                  <a:moveTo>
                    <a:pt x="0" y="10619244"/>
                  </a:moveTo>
                  <a:lnTo>
                    <a:pt x="144780" y="10619244"/>
                  </a:lnTo>
                  <a:lnTo>
                    <a:pt x="144780" y="10764024"/>
                  </a:lnTo>
                  <a:lnTo>
                    <a:pt x="0" y="10764024"/>
                  </a:lnTo>
                  <a:lnTo>
                    <a:pt x="0" y="10619244"/>
                  </a:lnTo>
                  <a:close/>
                  <a:moveTo>
                    <a:pt x="57239750" y="144780"/>
                  </a:moveTo>
                  <a:lnTo>
                    <a:pt x="57384528" y="144780"/>
                  </a:lnTo>
                  <a:lnTo>
                    <a:pt x="57384528" y="10619244"/>
                  </a:lnTo>
                  <a:lnTo>
                    <a:pt x="57239750" y="10619244"/>
                  </a:lnTo>
                  <a:lnTo>
                    <a:pt x="57239750" y="144780"/>
                  </a:lnTo>
                  <a:close/>
                  <a:moveTo>
                    <a:pt x="144780" y="10619244"/>
                  </a:moveTo>
                  <a:lnTo>
                    <a:pt x="57239750" y="10619244"/>
                  </a:lnTo>
                  <a:lnTo>
                    <a:pt x="57239750" y="10764024"/>
                  </a:lnTo>
                  <a:lnTo>
                    <a:pt x="144780" y="10764024"/>
                  </a:lnTo>
                  <a:lnTo>
                    <a:pt x="144780" y="10619244"/>
                  </a:lnTo>
                  <a:close/>
                  <a:moveTo>
                    <a:pt x="57239750" y="0"/>
                  </a:moveTo>
                  <a:lnTo>
                    <a:pt x="57384528" y="0"/>
                  </a:lnTo>
                  <a:lnTo>
                    <a:pt x="57384528" y="144780"/>
                  </a:lnTo>
                  <a:lnTo>
                    <a:pt x="57239750" y="144780"/>
                  </a:lnTo>
                  <a:lnTo>
                    <a:pt x="5723975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7239750" y="0"/>
                  </a:lnTo>
                  <a:lnTo>
                    <a:pt x="5723975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55224" y="533400"/>
            <a:ext cx="4174445" cy="6476192"/>
          </a:xfrm>
          <a:custGeom>
            <a:avLst/>
            <a:gdLst/>
            <a:ahLst/>
            <a:cxnLst/>
            <a:rect l="l" t="t" r="r" b="b"/>
            <a:pathLst>
              <a:path w="6261668" h="9714288">
                <a:moveTo>
                  <a:pt x="0" y="0"/>
                </a:moveTo>
                <a:lnTo>
                  <a:pt x="6261668" y="0"/>
                </a:lnTo>
                <a:lnTo>
                  <a:pt x="6261668" y="9714287"/>
                </a:lnTo>
                <a:lnTo>
                  <a:pt x="0" y="97142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166919D-29A3-CE51-1523-78E803EE55A7}"/>
              </a:ext>
            </a:extLst>
          </p:cNvPr>
          <p:cNvSpPr txBox="1">
            <a:spLocks noChangeAspect="1"/>
          </p:cNvSpPr>
          <p:nvPr/>
        </p:nvSpPr>
        <p:spPr>
          <a:xfrm>
            <a:off x="2444178" y="2264029"/>
            <a:ext cx="3783126" cy="505206"/>
          </a:xfrm>
          <a:custGeom>
            <a:avLst/>
            <a:gdLst/>
            <a:ahLst/>
            <a:cxnLst/>
            <a:rect l="l" t="t" r="r" b="b"/>
            <a:pathLst>
              <a:path w="5674689" h="757809">
                <a:moveTo>
                  <a:pt x="4360088" y="663169"/>
                </a:moveTo>
                <a:cubicBezTo>
                  <a:pt x="4373346" y="663169"/>
                  <a:pt x="4384548" y="667741"/>
                  <a:pt x="4393691" y="676885"/>
                </a:cubicBezTo>
                <a:cubicBezTo>
                  <a:pt x="4402836" y="686029"/>
                  <a:pt x="4407407" y="697230"/>
                  <a:pt x="4407407" y="710489"/>
                </a:cubicBezTo>
                <a:cubicBezTo>
                  <a:pt x="4407407" y="723748"/>
                  <a:pt x="4402836" y="734949"/>
                  <a:pt x="4393691" y="744093"/>
                </a:cubicBezTo>
                <a:cubicBezTo>
                  <a:pt x="4384548" y="753237"/>
                  <a:pt x="4373346" y="757809"/>
                  <a:pt x="4360088" y="757809"/>
                </a:cubicBezTo>
                <a:cubicBezTo>
                  <a:pt x="4346829" y="757809"/>
                  <a:pt x="4335628" y="753237"/>
                  <a:pt x="4326483" y="744093"/>
                </a:cubicBezTo>
                <a:cubicBezTo>
                  <a:pt x="4317340" y="734949"/>
                  <a:pt x="4312767" y="723748"/>
                  <a:pt x="4312767" y="710489"/>
                </a:cubicBezTo>
                <a:cubicBezTo>
                  <a:pt x="4312767" y="697230"/>
                  <a:pt x="4317340" y="686029"/>
                  <a:pt x="4326483" y="676885"/>
                </a:cubicBezTo>
                <a:cubicBezTo>
                  <a:pt x="4335628" y="667741"/>
                  <a:pt x="4346829" y="663169"/>
                  <a:pt x="4360088" y="663169"/>
                </a:cubicBezTo>
                <a:close/>
                <a:moveTo>
                  <a:pt x="435788" y="663169"/>
                </a:moveTo>
                <a:cubicBezTo>
                  <a:pt x="449046" y="663169"/>
                  <a:pt x="460248" y="667741"/>
                  <a:pt x="469392" y="676885"/>
                </a:cubicBezTo>
                <a:cubicBezTo>
                  <a:pt x="478536" y="686029"/>
                  <a:pt x="483108" y="697230"/>
                  <a:pt x="483108" y="710489"/>
                </a:cubicBezTo>
                <a:cubicBezTo>
                  <a:pt x="483108" y="723748"/>
                  <a:pt x="478536" y="734949"/>
                  <a:pt x="469392" y="744093"/>
                </a:cubicBezTo>
                <a:cubicBezTo>
                  <a:pt x="460248" y="753237"/>
                  <a:pt x="449046" y="757809"/>
                  <a:pt x="435788" y="757809"/>
                </a:cubicBezTo>
                <a:cubicBezTo>
                  <a:pt x="422529" y="757809"/>
                  <a:pt x="411328" y="753237"/>
                  <a:pt x="402184" y="744093"/>
                </a:cubicBezTo>
                <a:cubicBezTo>
                  <a:pt x="393039" y="734949"/>
                  <a:pt x="388468" y="723748"/>
                  <a:pt x="388468" y="710489"/>
                </a:cubicBezTo>
                <a:cubicBezTo>
                  <a:pt x="388468" y="697230"/>
                  <a:pt x="393039" y="686029"/>
                  <a:pt x="402184" y="676885"/>
                </a:cubicBezTo>
                <a:cubicBezTo>
                  <a:pt x="411328" y="667741"/>
                  <a:pt x="422529" y="663169"/>
                  <a:pt x="435788" y="663169"/>
                </a:cubicBezTo>
                <a:close/>
                <a:moveTo>
                  <a:pt x="3931843" y="254432"/>
                </a:moveTo>
                <a:lnTo>
                  <a:pt x="3931843" y="354559"/>
                </a:lnTo>
                <a:lnTo>
                  <a:pt x="4040886" y="354559"/>
                </a:lnTo>
                <a:lnTo>
                  <a:pt x="4040886" y="432740"/>
                </a:lnTo>
                <a:lnTo>
                  <a:pt x="3931843" y="432740"/>
                </a:lnTo>
                <a:lnTo>
                  <a:pt x="3931843" y="539725"/>
                </a:lnTo>
                <a:lnTo>
                  <a:pt x="4003167" y="539725"/>
                </a:lnTo>
                <a:cubicBezTo>
                  <a:pt x="4053916" y="539725"/>
                  <a:pt x="4091635" y="527297"/>
                  <a:pt x="4116324" y="502440"/>
                </a:cubicBezTo>
                <a:cubicBezTo>
                  <a:pt x="4141013" y="477583"/>
                  <a:pt x="4153357" y="442348"/>
                  <a:pt x="4153357" y="396736"/>
                </a:cubicBezTo>
                <a:cubicBezTo>
                  <a:pt x="4153357" y="351580"/>
                  <a:pt x="4141013" y="316574"/>
                  <a:pt x="4116324" y="291717"/>
                </a:cubicBezTo>
                <a:cubicBezTo>
                  <a:pt x="4091635" y="266860"/>
                  <a:pt x="4053916" y="254432"/>
                  <a:pt x="4003167" y="254432"/>
                </a:cubicBezTo>
                <a:close/>
                <a:moveTo>
                  <a:pt x="4679594" y="245517"/>
                </a:moveTo>
                <a:cubicBezTo>
                  <a:pt x="4643476" y="245517"/>
                  <a:pt x="4616272" y="255118"/>
                  <a:pt x="4597984" y="274320"/>
                </a:cubicBezTo>
                <a:cubicBezTo>
                  <a:pt x="4579696" y="293523"/>
                  <a:pt x="4570552" y="321641"/>
                  <a:pt x="4570552" y="358674"/>
                </a:cubicBezTo>
                <a:lnTo>
                  <a:pt x="4570552" y="407366"/>
                </a:lnTo>
                <a:lnTo>
                  <a:pt x="4789323" y="407366"/>
                </a:lnTo>
                <a:lnTo>
                  <a:pt x="4789323" y="358674"/>
                </a:lnTo>
                <a:cubicBezTo>
                  <a:pt x="4789323" y="321641"/>
                  <a:pt x="4780292" y="293523"/>
                  <a:pt x="4762233" y="274320"/>
                </a:cubicBezTo>
                <a:cubicBezTo>
                  <a:pt x="4744173" y="255118"/>
                  <a:pt x="4716628" y="245517"/>
                  <a:pt x="4679594" y="245517"/>
                </a:cubicBezTo>
                <a:close/>
                <a:moveTo>
                  <a:pt x="3365144" y="245517"/>
                </a:moveTo>
                <a:cubicBezTo>
                  <a:pt x="3329026" y="245517"/>
                  <a:pt x="3301822" y="255118"/>
                  <a:pt x="3283534" y="274320"/>
                </a:cubicBezTo>
                <a:cubicBezTo>
                  <a:pt x="3265246" y="293523"/>
                  <a:pt x="3256102" y="321641"/>
                  <a:pt x="3256102" y="358674"/>
                </a:cubicBezTo>
                <a:lnTo>
                  <a:pt x="3256102" y="407366"/>
                </a:lnTo>
                <a:lnTo>
                  <a:pt x="3474872" y="407366"/>
                </a:lnTo>
                <a:lnTo>
                  <a:pt x="3474872" y="358674"/>
                </a:lnTo>
                <a:cubicBezTo>
                  <a:pt x="3474872" y="321641"/>
                  <a:pt x="3465842" y="293523"/>
                  <a:pt x="3447783" y="274320"/>
                </a:cubicBezTo>
                <a:cubicBezTo>
                  <a:pt x="3429724" y="255118"/>
                  <a:pt x="3402178" y="245517"/>
                  <a:pt x="3365144" y="245517"/>
                </a:cubicBezTo>
                <a:close/>
                <a:moveTo>
                  <a:pt x="5525185" y="172822"/>
                </a:moveTo>
                <a:lnTo>
                  <a:pt x="5612968" y="172822"/>
                </a:lnTo>
                <a:lnTo>
                  <a:pt x="5612968" y="621335"/>
                </a:lnTo>
                <a:lnTo>
                  <a:pt x="5525185" y="621335"/>
                </a:lnTo>
                <a:close/>
                <a:moveTo>
                  <a:pt x="5133975" y="172822"/>
                </a:moveTo>
                <a:lnTo>
                  <a:pt x="5221757" y="172822"/>
                </a:lnTo>
                <a:lnTo>
                  <a:pt x="5221757" y="539725"/>
                </a:lnTo>
                <a:lnTo>
                  <a:pt x="5456301" y="539725"/>
                </a:lnTo>
                <a:lnTo>
                  <a:pt x="5456301" y="621335"/>
                </a:lnTo>
                <a:lnTo>
                  <a:pt x="5133975" y="621335"/>
                </a:lnTo>
                <a:close/>
                <a:moveTo>
                  <a:pt x="4315511" y="172822"/>
                </a:moveTo>
                <a:lnTo>
                  <a:pt x="4403293" y="172822"/>
                </a:lnTo>
                <a:lnTo>
                  <a:pt x="4403293" y="621335"/>
                </a:lnTo>
                <a:lnTo>
                  <a:pt x="4315511" y="621335"/>
                </a:lnTo>
                <a:close/>
                <a:moveTo>
                  <a:pt x="3844061" y="172822"/>
                </a:moveTo>
                <a:lnTo>
                  <a:pt x="4003167" y="172822"/>
                </a:lnTo>
                <a:cubicBezTo>
                  <a:pt x="4079519" y="172822"/>
                  <a:pt x="4138498" y="193167"/>
                  <a:pt x="4180103" y="233858"/>
                </a:cubicBezTo>
                <a:cubicBezTo>
                  <a:pt x="4221708" y="274092"/>
                  <a:pt x="4242511" y="328499"/>
                  <a:pt x="4242511" y="397079"/>
                </a:cubicBezTo>
                <a:cubicBezTo>
                  <a:pt x="4242511" y="466116"/>
                  <a:pt x="4221708" y="520751"/>
                  <a:pt x="4180103" y="560985"/>
                </a:cubicBezTo>
                <a:cubicBezTo>
                  <a:pt x="4139412" y="601218"/>
                  <a:pt x="4080433" y="621335"/>
                  <a:pt x="4003167" y="621335"/>
                </a:cubicBezTo>
                <a:lnTo>
                  <a:pt x="3844061" y="621335"/>
                </a:lnTo>
                <a:lnTo>
                  <a:pt x="3844061" y="432740"/>
                </a:lnTo>
                <a:lnTo>
                  <a:pt x="3802913" y="432740"/>
                </a:lnTo>
                <a:lnTo>
                  <a:pt x="3802913" y="354559"/>
                </a:lnTo>
                <a:lnTo>
                  <a:pt x="3844061" y="354559"/>
                </a:lnTo>
                <a:close/>
                <a:moveTo>
                  <a:pt x="2719807" y="172822"/>
                </a:moveTo>
                <a:lnTo>
                  <a:pt x="2815133" y="172822"/>
                </a:lnTo>
                <a:lnTo>
                  <a:pt x="2931719" y="517094"/>
                </a:lnTo>
                <a:lnTo>
                  <a:pt x="2933090" y="517094"/>
                </a:lnTo>
                <a:lnTo>
                  <a:pt x="3048990" y="172822"/>
                </a:lnTo>
                <a:lnTo>
                  <a:pt x="3142259" y="172822"/>
                </a:lnTo>
                <a:lnTo>
                  <a:pt x="2979725" y="621335"/>
                </a:lnTo>
                <a:lnTo>
                  <a:pt x="2883027" y="621335"/>
                </a:lnTo>
                <a:close/>
                <a:moveTo>
                  <a:pt x="1085850" y="172822"/>
                </a:moveTo>
                <a:lnTo>
                  <a:pt x="1173632" y="172822"/>
                </a:lnTo>
                <a:lnTo>
                  <a:pt x="1173632" y="352502"/>
                </a:lnTo>
                <a:lnTo>
                  <a:pt x="1388288" y="352502"/>
                </a:lnTo>
                <a:lnTo>
                  <a:pt x="1388288" y="172822"/>
                </a:lnTo>
                <a:lnTo>
                  <a:pt x="1476070" y="172822"/>
                </a:lnTo>
                <a:lnTo>
                  <a:pt x="1476070" y="621335"/>
                </a:lnTo>
                <a:lnTo>
                  <a:pt x="1388288" y="621335"/>
                </a:lnTo>
                <a:lnTo>
                  <a:pt x="1388288" y="434112"/>
                </a:lnTo>
                <a:lnTo>
                  <a:pt x="1173632" y="434112"/>
                </a:lnTo>
                <a:lnTo>
                  <a:pt x="1173632" y="621335"/>
                </a:lnTo>
                <a:lnTo>
                  <a:pt x="1085850" y="621335"/>
                </a:lnTo>
                <a:close/>
                <a:moveTo>
                  <a:pt x="391211" y="172822"/>
                </a:moveTo>
                <a:lnTo>
                  <a:pt x="478993" y="172822"/>
                </a:lnTo>
                <a:lnTo>
                  <a:pt x="478993" y="621335"/>
                </a:lnTo>
                <a:lnTo>
                  <a:pt x="391211" y="621335"/>
                </a:lnTo>
                <a:close/>
                <a:moveTo>
                  <a:pt x="0" y="172822"/>
                </a:moveTo>
                <a:lnTo>
                  <a:pt x="87782" y="172822"/>
                </a:lnTo>
                <a:lnTo>
                  <a:pt x="87782" y="539725"/>
                </a:lnTo>
                <a:lnTo>
                  <a:pt x="322326" y="539725"/>
                </a:lnTo>
                <a:lnTo>
                  <a:pt x="322326" y="621335"/>
                </a:lnTo>
                <a:lnTo>
                  <a:pt x="0" y="621335"/>
                </a:lnTo>
                <a:close/>
                <a:moveTo>
                  <a:pt x="1887093" y="164592"/>
                </a:moveTo>
                <a:cubicBezTo>
                  <a:pt x="1932813" y="164592"/>
                  <a:pt x="1970303" y="177394"/>
                  <a:pt x="1999564" y="202997"/>
                </a:cubicBezTo>
                <a:cubicBezTo>
                  <a:pt x="2028368" y="228143"/>
                  <a:pt x="2043684" y="261290"/>
                  <a:pt x="2045513" y="302438"/>
                </a:cubicBezTo>
                <a:lnTo>
                  <a:pt x="1962531" y="302438"/>
                </a:lnTo>
                <a:cubicBezTo>
                  <a:pt x="1962073" y="284607"/>
                  <a:pt x="1955444" y="270320"/>
                  <a:pt x="1942643" y="259576"/>
                </a:cubicBezTo>
                <a:cubicBezTo>
                  <a:pt x="1929841" y="248831"/>
                  <a:pt x="1911553" y="243459"/>
                  <a:pt x="1887779" y="243459"/>
                </a:cubicBezTo>
                <a:cubicBezTo>
                  <a:pt x="1864004" y="243459"/>
                  <a:pt x="1845716" y="249060"/>
                  <a:pt x="1832915" y="260261"/>
                </a:cubicBezTo>
                <a:cubicBezTo>
                  <a:pt x="1820113" y="271463"/>
                  <a:pt x="1813712" y="285750"/>
                  <a:pt x="1813712" y="303124"/>
                </a:cubicBezTo>
                <a:cubicBezTo>
                  <a:pt x="1813712" y="311354"/>
                  <a:pt x="1815884" y="318555"/>
                  <a:pt x="1820227" y="324727"/>
                </a:cubicBezTo>
                <a:cubicBezTo>
                  <a:pt x="1824571" y="330899"/>
                  <a:pt x="1830629" y="336157"/>
                  <a:pt x="1838401" y="340500"/>
                </a:cubicBezTo>
                <a:cubicBezTo>
                  <a:pt x="1846174" y="344843"/>
                  <a:pt x="1855089" y="348387"/>
                  <a:pt x="1865147" y="351130"/>
                </a:cubicBezTo>
                <a:cubicBezTo>
                  <a:pt x="1875206" y="353873"/>
                  <a:pt x="1886178" y="356159"/>
                  <a:pt x="1898066" y="357988"/>
                </a:cubicBezTo>
                <a:cubicBezTo>
                  <a:pt x="1909953" y="359817"/>
                  <a:pt x="1921611" y="361988"/>
                  <a:pt x="1933041" y="364503"/>
                </a:cubicBezTo>
                <a:cubicBezTo>
                  <a:pt x="1944471" y="367018"/>
                  <a:pt x="1956130" y="369875"/>
                  <a:pt x="1968017" y="373076"/>
                </a:cubicBezTo>
                <a:cubicBezTo>
                  <a:pt x="1991792" y="379019"/>
                  <a:pt x="2011908" y="391592"/>
                  <a:pt x="2028368" y="410795"/>
                </a:cubicBezTo>
                <a:cubicBezTo>
                  <a:pt x="2044827" y="429997"/>
                  <a:pt x="2053057" y="456286"/>
                  <a:pt x="2053057" y="489662"/>
                </a:cubicBezTo>
                <a:cubicBezTo>
                  <a:pt x="2053057" y="533553"/>
                  <a:pt x="2037740" y="568071"/>
                  <a:pt x="2007108" y="593217"/>
                </a:cubicBezTo>
                <a:cubicBezTo>
                  <a:pt x="1977390" y="618363"/>
                  <a:pt x="1937156" y="630936"/>
                  <a:pt x="1886407" y="630936"/>
                </a:cubicBezTo>
                <a:cubicBezTo>
                  <a:pt x="1836572" y="630936"/>
                  <a:pt x="1796567" y="618592"/>
                  <a:pt x="1766392" y="593903"/>
                </a:cubicBezTo>
                <a:cubicBezTo>
                  <a:pt x="1735760" y="568300"/>
                  <a:pt x="1720215" y="534467"/>
                  <a:pt x="1719758" y="492405"/>
                </a:cubicBezTo>
                <a:lnTo>
                  <a:pt x="1805483" y="492405"/>
                </a:lnTo>
                <a:cubicBezTo>
                  <a:pt x="1805940" y="510693"/>
                  <a:pt x="1813026" y="525209"/>
                  <a:pt x="1826742" y="535953"/>
                </a:cubicBezTo>
                <a:cubicBezTo>
                  <a:pt x="1840458" y="546697"/>
                  <a:pt x="1860347" y="552069"/>
                  <a:pt x="1886407" y="552069"/>
                </a:cubicBezTo>
                <a:cubicBezTo>
                  <a:pt x="1912925" y="552069"/>
                  <a:pt x="1933041" y="546697"/>
                  <a:pt x="1946758" y="535953"/>
                </a:cubicBezTo>
                <a:cubicBezTo>
                  <a:pt x="1960474" y="525209"/>
                  <a:pt x="1967332" y="510693"/>
                  <a:pt x="1967332" y="492405"/>
                </a:cubicBezTo>
                <a:cubicBezTo>
                  <a:pt x="1967332" y="480975"/>
                  <a:pt x="1963902" y="471831"/>
                  <a:pt x="1957045" y="464973"/>
                </a:cubicBezTo>
                <a:cubicBezTo>
                  <a:pt x="1950187" y="458115"/>
                  <a:pt x="1941157" y="452743"/>
                  <a:pt x="1929955" y="448856"/>
                </a:cubicBezTo>
                <a:cubicBezTo>
                  <a:pt x="1918754" y="444970"/>
                  <a:pt x="1906067" y="441884"/>
                  <a:pt x="1891894" y="439598"/>
                </a:cubicBezTo>
                <a:cubicBezTo>
                  <a:pt x="1877720" y="437312"/>
                  <a:pt x="1863090" y="434569"/>
                  <a:pt x="1848003" y="431369"/>
                </a:cubicBezTo>
                <a:cubicBezTo>
                  <a:pt x="1832915" y="428168"/>
                  <a:pt x="1818284" y="424053"/>
                  <a:pt x="1804111" y="419024"/>
                </a:cubicBezTo>
                <a:cubicBezTo>
                  <a:pt x="1789938" y="413995"/>
                  <a:pt x="1777251" y="406794"/>
                  <a:pt x="1766049" y="397421"/>
                </a:cubicBezTo>
                <a:cubicBezTo>
                  <a:pt x="1754848" y="388049"/>
                  <a:pt x="1745818" y="376047"/>
                  <a:pt x="1738960" y="361417"/>
                </a:cubicBezTo>
                <a:cubicBezTo>
                  <a:pt x="1732102" y="346787"/>
                  <a:pt x="1728673" y="328270"/>
                  <a:pt x="1728673" y="305867"/>
                </a:cubicBezTo>
                <a:cubicBezTo>
                  <a:pt x="1728673" y="264262"/>
                  <a:pt x="1743075" y="230429"/>
                  <a:pt x="1771879" y="204369"/>
                </a:cubicBezTo>
                <a:cubicBezTo>
                  <a:pt x="1801139" y="177851"/>
                  <a:pt x="1839544" y="164592"/>
                  <a:pt x="1887093" y="164592"/>
                </a:cubicBezTo>
                <a:close/>
                <a:moveTo>
                  <a:pt x="4680280" y="163907"/>
                </a:moveTo>
                <a:cubicBezTo>
                  <a:pt x="4711827" y="163907"/>
                  <a:pt x="4739716" y="168364"/>
                  <a:pt x="4763947" y="177280"/>
                </a:cubicBezTo>
                <a:cubicBezTo>
                  <a:pt x="4788179" y="186195"/>
                  <a:pt x="4808753" y="198997"/>
                  <a:pt x="4825669" y="215684"/>
                </a:cubicBezTo>
                <a:cubicBezTo>
                  <a:pt x="4842586" y="232372"/>
                  <a:pt x="4855387" y="252832"/>
                  <a:pt x="4864075" y="277064"/>
                </a:cubicBezTo>
                <a:cubicBezTo>
                  <a:pt x="4872761" y="301295"/>
                  <a:pt x="4877105" y="328499"/>
                  <a:pt x="4877105" y="358674"/>
                </a:cubicBezTo>
                <a:lnTo>
                  <a:pt x="4877105" y="621335"/>
                </a:lnTo>
                <a:lnTo>
                  <a:pt x="4789323" y="621335"/>
                </a:lnTo>
                <a:lnTo>
                  <a:pt x="4789323" y="486918"/>
                </a:lnTo>
                <a:lnTo>
                  <a:pt x="4570552" y="486918"/>
                </a:lnTo>
                <a:lnTo>
                  <a:pt x="4570552" y="621335"/>
                </a:lnTo>
                <a:lnTo>
                  <a:pt x="4484827" y="621335"/>
                </a:lnTo>
                <a:lnTo>
                  <a:pt x="4484827" y="358674"/>
                </a:lnTo>
                <a:cubicBezTo>
                  <a:pt x="4484827" y="328499"/>
                  <a:pt x="4489170" y="301295"/>
                  <a:pt x="4497857" y="277064"/>
                </a:cubicBezTo>
                <a:cubicBezTo>
                  <a:pt x="4506544" y="252832"/>
                  <a:pt x="4519117" y="232372"/>
                  <a:pt x="4535576" y="215684"/>
                </a:cubicBezTo>
                <a:cubicBezTo>
                  <a:pt x="4552035" y="198997"/>
                  <a:pt x="4572381" y="186195"/>
                  <a:pt x="4596613" y="177280"/>
                </a:cubicBezTo>
                <a:cubicBezTo>
                  <a:pt x="4620844" y="168364"/>
                  <a:pt x="4648733" y="163907"/>
                  <a:pt x="4680280" y="163907"/>
                </a:cubicBezTo>
                <a:close/>
                <a:moveTo>
                  <a:pt x="3365830" y="163907"/>
                </a:moveTo>
                <a:cubicBezTo>
                  <a:pt x="3397377" y="163907"/>
                  <a:pt x="3425266" y="168364"/>
                  <a:pt x="3449497" y="177280"/>
                </a:cubicBezTo>
                <a:cubicBezTo>
                  <a:pt x="3473729" y="186195"/>
                  <a:pt x="3494303" y="198997"/>
                  <a:pt x="3511220" y="215684"/>
                </a:cubicBezTo>
                <a:cubicBezTo>
                  <a:pt x="3528136" y="232372"/>
                  <a:pt x="3540938" y="252832"/>
                  <a:pt x="3549624" y="277064"/>
                </a:cubicBezTo>
                <a:cubicBezTo>
                  <a:pt x="3558311" y="301295"/>
                  <a:pt x="3562654" y="328499"/>
                  <a:pt x="3562654" y="358674"/>
                </a:cubicBezTo>
                <a:lnTo>
                  <a:pt x="3562654" y="621335"/>
                </a:lnTo>
                <a:lnTo>
                  <a:pt x="3474872" y="621335"/>
                </a:lnTo>
                <a:lnTo>
                  <a:pt x="3474872" y="486918"/>
                </a:lnTo>
                <a:lnTo>
                  <a:pt x="3256102" y="486918"/>
                </a:lnTo>
                <a:lnTo>
                  <a:pt x="3256102" y="621335"/>
                </a:lnTo>
                <a:lnTo>
                  <a:pt x="3170377" y="621335"/>
                </a:lnTo>
                <a:lnTo>
                  <a:pt x="3170377" y="358674"/>
                </a:lnTo>
                <a:cubicBezTo>
                  <a:pt x="3170377" y="328499"/>
                  <a:pt x="3174720" y="301295"/>
                  <a:pt x="3183407" y="277064"/>
                </a:cubicBezTo>
                <a:cubicBezTo>
                  <a:pt x="3192094" y="252832"/>
                  <a:pt x="3204667" y="232372"/>
                  <a:pt x="3221126" y="215684"/>
                </a:cubicBezTo>
                <a:cubicBezTo>
                  <a:pt x="3237586" y="198997"/>
                  <a:pt x="3257931" y="186195"/>
                  <a:pt x="3282162" y="177280"/>
                </a:cubicBezTo>
                <a:cubicBezTo>
                  <a:pt x="3306394" y="168364"/>
                  <a:pt x="3334283" y="163907"/>
                  <a:pt x="3365830" y="163907"/>
                </a:cubicBezTo>
                <a:close/>
                <a:moveTo>
                  <a:pt x="787527" y="163907"/>
                </a:moveTo>
                <a:cubicBezTo>
                  <a:pt x="845134" y="163907"/>
                  <a:pt x="894969" y="179680"/>
                  <a:pt x="937031" y="211227"/>
                </a:cubicBezTo>
                <a:cubicBezTo>
                  <a:pt x="978179" y="241402"/>
                  <a:pt x="1005383" y="282779"/>
                  <a:pt x="1018641" y="335357"/>
                </a:cubicBezTo>
                <a:lnTo>
                  <a:pt x="926058" y="335357"/>
                </a:lnTo>
                <a:cubicBezTo>
                  <a:pt x="915086" y="307925"/>
                  <a:pt x="897483" y="286093"/>
                  <a:pt x="873252" y="269863"/>
                </a:cubicBezTo>
                <a:cubicBezTo>
                  <a:pt x="849020" y="253632"/>
                  <a:pt x="820445" y="245517"/>
                  <a:pt x="787527" y="245517"/>
                </a:cubicBezTo>
                <a:cubicBezTo>
                  <a:pt x="743636" y="245517"/>
                  <a:pt x="707517" y="259658"/>
                  <a:pt x="679171" y="287940"/>
                </a:cubicBezTo>
                <a:cubicBezTo>
                  <a:pt x="651738" y="316222"/>
                  <a:pt x="638022" y="352487"/>
                  <a:pt x="638022" y="396736"/>
                </a:cubicBezTo>
                <a:cubicBezTo>
                  <a:pt x="638022" y="440984"/>
                  <a:pt x="651738" y="477478"/>
                  <a:pt x="679171" y="506217"/>
                </a:cubicBezTo>
                <a:cubicBezTo>
                  <a:pt x="707517" y="534499"/>
                  <a:pt x="743636" y="548640"/>
                  <a:pt x="787527" y="548640"/>
                </a:cubicBezTo>
                <a:cubicBezTo>
                  <a:pt x="820445" y="548640"/>
                  <a:pt x="849020" y="540411"/>
                  <a:pt x="873252" y="523952"/>
                </a:cubicBezTo>
                <a:cubicBezTo>
                  <a:pt x="897483" y="507492"/>
                  <a:pt x="915086" y="485547"/>
                  <a:pt x="926058" y="458115"/>
                </a:cubicBezTo>
                <a:lnTo>
                  <a:pt x="1018641" y="458115"/>
                </a:lnTo>
                <a:cubicBezTo>
                  <a:pt x="1005383" y="510236"/>
                  <a:pt x="978179" y="551937"/>
                  <a:pt x="937031" y="583220"/>
                </a:cubicBezTo>
                <a:cubicBezTo>
                  <a:pt x="894969" y="614574"/>
                  <a:pt x="845134" y="630251"/>
                  <a:pt x="787527" y="630251"/>
                </a:cubicBezTo>
                <a:cubicBezTo>
                  <a:pt x="717575" y="630251"/>
                  <a:pt x="660425" y="608305"/>
                  <a:pt x="616077" y="564414"/>
                </a:cubicBezTo>
                <a:cubicBezTo>
                  <a:pt x="571271" y="520523"/>
                  <a:pt x="548868" y="464744"/>
                  <a:pt x="548868" y="397079"/>
                </a:cubicBezTo>
                <a:cubicBezTo>
                  <a:pt x="548868" y="329413"/>
                  <a:pt x="571271" y="273635"/>
                  <a:pt x="616077" y="229743"/>
                </a:cubicBezTo>
                <a:cubicBezTo>
                  <a:pt x="660425" y="185852"/>
                  <a:pt x="717575" y="163907"/>
                  <a:pt x="787527" y="163907"/>
                </a:cubicBezTo>
                <a:close/>
                <a:moveTo>
                  <a:pt x="2515743" y="124816"/>
                </a:moveTo>
                <a:lnTo>
                  <a:pt x="2581580" y="124816"/>
                </a:lnTo>
                <a:cubicBezTo>
                  <a:pt x="2583866" y="154534"/>
                  <a:pt x="2576550" y="180366"/>
                  <a:pt x="2559634" y="202311"/>
                </a:cubicBezTo>
                <a:cubicBezTo>
                  <a:pt x="2543175" y="224714"/>
                  <a:pt x="2519400" y="235916"/>
                  <a:pt x="2488311" y="235916"/>
                </a:cubicBezTo>
                <a:lnTo>
                  <a:pt x="2482825" y="235916"/>
                </a:lnTo>
                <a:lnTo>
                  <a:pt x="2482825" y="443027"/>
                </a:lnTo>
                <a:cubicBezTo>
                  <a:pt x="2482825" y="501092"/>
                  <a:pt x="2466365" y="546812"/>
                  <a:pt x="2433447" y="580187"/>
                </a:cubicBezTo>
                <a:cubicBezTo>
                  <a:pt x="2400528" y="613563"/>
                  <a:pt x="2354351" y="630251"/>
                  <a:pt x="2294915" y="630251"/>
                </a:cubicBezTo>
                <a:cubicBezTo>
                  <a:pt x="2234108" y="630251"/>
                  <a:pt x="2187016" y="613563"/>
                  <a:pt x="2153640" y="580187"/>
                </a:cubicBezTo>
                <a:cubicBezTo>
                  <a:pt x="2120722" y="546812"/>
                  <a:pt x="2104263" y="501092"/>
                  <a:pt x="2104263" y="443027"/>
                </a:cubicBezTo>
                <a:lnTo>
                  <a:pt x="2104263" y="172822"/>
                </a:lnTo>
                <a:lnTo>
                  <a:pt x="2192045" y="172822"/>
                </a:lnTo>
                <a:lnTo>
                  <a:pt x="2192045" y="442534"/>
                </a:lnTo>
                <a:cubicBezTo>
                  <a:pt x="2192045" y="476303"/>
                  <a:pt x="2200732" y="502545"/>
                  <a:pt x="2218105" y="521262"/>
                </a:cubicBezTo>
                <a:cubicBezTo>
                  <a:pt x="2235022" y="539514"/>
                  <a:pt x="2260397" y="548640"/>
                  <a:pt x="2294229" y="548640"/>
                </a:cubicBezTo>
                <a:cubicBezTo>
                  <a:pt x="2328519" y="548640"/>
                  <a:pt x="2354237" y="539512"/>
                  <a:pt x="2371382" y="521257"/>
                </a:cubicBezTo>
                <a:cubicBezTo>
                  <a:pt x="2388527" y="503001"/>
                  <a:pt x="2397100" y="476760"/>
                  <a:pt x="2397100" y="442534"/>
                </a:cubicBezTo>
                <a:lnTo>
                  <a:pt x="2397100" y="172822"/>
                </a:lnTo>
                <a:lnTo>
                  <a:pt x="2482139" y="172822"/>
                </a:lnTo>
                <a:lnTo>
                  <a:pt x="2482825" y="172822"/>
                </a:lnTo>
                <a:cubicBezTo>
                  <a:pt x="2505227" y="172822"/>
                  <a:pt x="2516200" y="156820"/>
                  <a:pt x="2515743" y="124816"/>
                </a:cubicBezTo>
                <a:close/>
                <a:moveTo>
                  <a:pt x="5589651" y="24689"/>
                </a:moveTo>
                <a:lnTo>
                  <a:pt x="5674689" y="24689"/>
                </a:lnTo>
                <a:lnTo>
                  <a:pt x="5586222" y="132360"/>
                </a:lnTo>
                <a:lnTo>
                  <a:pt x="5516271" y="132360"/>
                </a:lnTo>
                <a:close/>
                <a:moveTo>
                  <a:pt x="3261588" y="24689"/>
                </a:moveTo>
                <a:lnTo>
                  <a:pt x="3346627" y="24689"/>
                </a:lnTo>
                <a:lnTo>
                  <a:pt x="3420008" y="132360"/>
                </a:lnTo>
                <a:lnTo>
                  <a:pt x="3350056" y="132360"/>
                </a:lnTo>
                <a:close/>
                <a:moveTo>
                  <a:pt x="2313432" y="0"/>
                </a:moveTo>
                <a:cubicBezTo>
                  <a:pt x="2322576" y="0"/>
                  <a:pt x="2331377" y="1601"/>
                  <a:pt x="2339835" y="4801"/>
                </a:cubicBezTo>
                <a:cubicBezTo>
                  <a:pt x="2348293" y="8001"/>
                  <a:pt x="2355723" y="12345"/>
                  <a:pt x="2362124" y="17831"/>
                </a:cubicBezTo>
                <a:cubicBezTo>
                  <a:pt x="2368525" y="23318"/>
                  <a:pt x="2373668" y="29833"/>
                  <a:pt x="2377554" y="37376"/>
                </a:cubicBezTo>
                <a:cubicBezTo>
                  <a:pt x="2381440" y="44920"/>
                  <a:pt x="2383383" y="53264"/>
                  <a:pt x="2383383" y="62408"/>
                </a:cubicBezTo>
                <a:cubicBezTo>
                  <a:pt x="2383383" y="78410"/>
                  <a:pt x="2379954" y="89840"/>
                  <a:pt x="2373096" y="96698"/>
                </a:cubicBezTo>
                <a:cubicBezTo>
                  <a:pt x="2366238" y="103556"/>
                  <a:pt x="2359152" y="109043"/>
                  <a:pt x="2351837" y="113157"/>
                </a:cubicBezTo>
                <a:lnTo>
                  <a:pt x="2352523" y="113157"/>
                </a:lnTo>
                <a:cubicBezTo>
                  <a:pt x="2347950" y="115901"/>
                  <a:pt x="2344064" y="118644"/>
                  <a:pt x="2340864" y="121387"/>
                </a:cubicBezTo>
                <a:cubicBezTo>
                  <a:pt x="2337664" y="124130"/>
                  <a:pt x="2335835" y="127559"/>
                  <a:pt x="2335377" y="131674"/>
                </a:cubicBezTo>
                <a:lnTo>
                  <a:pt x="2283942" y="131674"/>
                </a:lnTo>
                <a:cubicBezTo>
                  <a:pt x="2283942" y="117044"/>
                  <a:pt x="2287143" y="106414"/>
                  <a:pt x="2293544" y="99784"/>
                </a:cubicBezTo>
                <a:cubicBezTo>
                  <a:pt x="2299945" y="93155"/>
                  <a:pt x="2306803" y="87554"/>
                  <a:pt x="2314118" y="82982"/>
                </a:cubicBezTo>
                <a:lnTo>
                  <a:pt x="2314118" y="83668"/>
                </a:lnTo>
                <a:cubicBezTo>
                  <a:pt x="2318690" y="80468"/>
                  <a:pt x="2322576" y="77381"/>
                  <a:pt x="2325776" y="74410"/>
                </a:cubicBezTo>
                <a:cubicBezTo>
                  <a:pt x="2328977" y="71438"/>
                  <a:pt x="2330577" y="67437"/>
                  <a:pt x="2330577" y="62408"/>
                </a:cubicBezTo>
                <a:cubicBezTo>
                  <a:pt x="2330577" y="51893"/>
                  <a:pt x="2324633" y="46635"/>
                  <a:pt x="2312746" y="46635"/>
                </a:cubicBezTo>
                <a:cubicBezTo>
                  <a:pt x="2307260" y="46635"/>
                  <a:pt x="2302802" y="48806"/>
                  <a:pt x="2299373" y="53150"/>
                </a:cubicBezTo>
                <a:cubicBezTo>
                  <a:pt x="2295944" y="57493"/>
                  <a:pt x="2294229" y="63780"/>
                  <a:pt x="2294229" y="72009"/>
                </a:cubicBezTo>
                <a:lnTo>
                  <a:pt x="2244852" y="72009"/>
                </a:lnTo>
                <a:lnTo>
                  <a:pt x="2244852" y="62408"/>
                </a:lnTo>
                <a:cubicBezTo>
                  <a:pt x="2244852" y="53721"/>
                  <a:pt x="2246681" y="45606"/>
                  <a:pt x="2250338" y="38062"/>
                </a:cubicBezTo>
                <a:cubicBezTo>
                  <a:pt x="2253996" y="30518"/>
                  <a:pt x="2259025" y="23889"/>
                  <a:pt x="2265426" y="18174"/>
                </a:cubicBezTo>
                <a:cubicBezTo>
                  <a:pt x="2271827" y="12459"/>
                  <a:pt x="2279142" y="8001"/>
                  <a:pt x="2287371" y="4801"/>
                </a:cubicBezTo>
                <a:cubicBezTo>
                  <a:pt x="2295601" y="1601"/>
                  <a:pt x="2304288" y="0"/>
                  <a:pt x="2313432" y="0"/>
                </a:cubicBezTo>
                <a:close/>
              </a:path>
            </a:pathLst>
          </a:custGeom>
          <a:solidFill>
            <a:srgbClr val="97341B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>
              <a:lnSpc>
                <a:spcPts val="7933"/>
              </a:lnSpc>
            </a:pPr>
            <a:endParaRPr lang="en-US" sz="3600">
              <a:solidFill>
                <a:srgbClr val="97341B"/>
              </a:solidFill>
              <a:latin typeface="#9Slide03 AllRoundGothic" panose="020B0703020202020104" pitchFamily="34" charset="-93"/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86A4E139-FB53-DE49-E751-E45EC5A7BCEF}"/>
              </a:ext>
            </a:extLst>
          </p:cNvPr>
          <p:cNvSpPr/>
          <p:nvPr/>
        </p:nvSpPr>
        <p:spPr>
          <a:xfrm>
            <a:off x="3581400" y="4132867"/>
            <a:ext cx="1345818" cy="512897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 defTabSz="609630"/>
            <a:r>
              <a:rPr lang="vi-VN" sz="2933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(Tiết 3)</a:t>
            </a:r>
          </a:p>
        </p:txBody>
      </p:sp>
      <p:sp>
        <p:nvSpPr>
          <p:cNvPr id="14" name="Hình tự do: Hình 13">
            <a:extLst>
              <a:ext uri="{FF2B5EF4-FFF2-40B4-BE49-F238E27FC236}">
                <a16:creationId xmlns:a16="http://schemas.microsoft.com/office/drawing/2014/main" id="{B6B490E7-8F50-F384-952E-A2EE5A12E72D}"/>
              </a:ext>
            </a:extLst>
          </p:cNvPr>
          <p:cNvSpPr>
            <a:spLocks noChangeAspect="1"/>
          </p:cNvSpPr>
          <p:nvPr/>
        </p:nvSpPr>
        <p:spPr>
          <a:xfrm>
            <a:off x="326303" y="2914880"/>
            <a:ext cx="8643061" cy="1098347"/>
          </a:xfrm>
          <a:custGeom>
            <a:avLst/>
            <a:gdLst/>
            <a:ahLst/>
            <a:cxnLst/>
            <a:rect l="l" t="t" r="r" b="b"/>
            <a:pathLst>
              <a:path w="8643061" h="1098347">
                <a:moveTo>
                  <a:pt x="8483956" y="1035253"/>
                </a:moveTo>
                <a:cubicBezTo>
                  <a:pt x="8492794" y="1035253"/>
                  <a:pt x="8500262" y="1038301"/>
                  <a:pt x="8506359" y="1044397"/>
                </a:cubicBezTo>
                <a:cubicBezTo>
                  <a:pt x="8512454" y="1050493"/>
                  <a:pt x="8515502" y="1057961"/>
                  <a:pt x="8515502" y="1066800"/>
                </a:cubicBezTo>
                <a:cubicBezTo>
                  <a:pt x="8515502" y="1075639"/>
                  <a:pt x="8512454" y="1083107"/>
                  <a:pt x="8506359" y="1089203"/>
                </a:cubicBezTo>
                <a:cubicBezTo>
                  <a:pt x="8500262" y="1095299"/>
                  <a:pt x="8492794" y="1098347"/>
                  <a:pt x="8483956" y="1098347"/>
                </a:cubicBezTo>
                <a:cubicBezTo>
                  <a:pt x="8475116" y="1098347"/>
                  <a:pt x="8467648" y="1095299"/>
                  <a:pt x="8461553" y="1089203"/>
                </a:cubicBezTo>
                <a:cubicBezTo>
                  <a:pt x="8455457" y="1083107"/>
                  <a:pt x="8452409" y="1075639"/>
                  <a:pt x="8452409" y="1066800"/>
                </a:cubicBezTo>
                <a:cubicBezTo>
                  <a:pt x="8452409" y="1057961"/>
                  <a:pt x="8455457" y="1050493"/>
                  <a:pt x="8461553" y="1044397"/>
                </a:cubicBezTo>
                <a:cubicBezTo>
                  <a:pt x="8467648" y="1038301"/>
                  <a:pt x="8475116" y="1035253"/>
                  <a:pt x="8483956" y="1035253"/>
                </a:cubicBezTo>
                <a:close/>
                <a:moveTo>
                  <a:pt x="8122234" y="881634"/>
                </a:moveTo>
                <a:lnTo>
                  <a:pt x="8122234" y="952957"/>
                </a:lnTo>
                <a:lnTo>
                  <a:pt x="8208644" y="952957"/>
                </a:lnTo>
                <a:cubicBezTo>
                  <a:pt x="8221752" y="952957"/>
                  <a:pt x="8231428" y="949702"/>
                  <a:pt x="8237677" y="943192"/>
                </a:cubicBezTo>
                <a:cubicBezTo>
                  <a:pt x="8243926" y="936682"/>
                  <a:pt x="8247050" y="928126"/>
                  <a:pt x="8247050" y="917524"/>
                </a:cubicBezTo>
                <a:cubicBezTo>
                  <a:pt x="8247050" y="907228"/>
                  <a:pt x="8243697" y="898672"/>
                  <a:pt x="8236991" y="891857"/>
                </a:cubicBezTo>
                <a:cubicBezTo>
                  <a:pt x="8230285" y="885042"/>
                  <a:pt x="8220989" y="881634"/>
                  <a:pt x="8209102" y="881634"/>
                </a:cubicBezTo>
                <a:close/>
                <a:moveTo>
                  <a:pt x="7064959" y="881634"/>
                </a:moveTo>
                <a:lnTo>
                  <a:pt x="7064959" y="952957"/>
                </a:lnTo>
                <a:lnTo>
                  <a:pt x="7151370" y="952957"/>
                </a:lnTo>
                <a:cubicBezTo>
                  <a:pt x="7164476" y="952957"/>
                  <a:pt x="7174154" y="949702"/>
                  <a:pt x="7180403" y="943192"/>
                </a:cubicBezTo>
                <a:cubicBezTo>
                  <a:pt x="7186651" y="936682"/>
                  <a:pt x="7189775" y="928126"/>
                  <a:pt x="7189775" y="917524"/>
                </a:cubicBezTo>
                <a:cubicBezTo>
                  <a:pt x="7189775" y="907228"/>
                  <a:pt x="7186422" y="898672"/>
                  <a:pt x="7179717" y="891857"/>
                </a:cubicBezTo>
                <a:cubicBezTo>
                  <a:pt x="7173011" y="885042"/>
                  <a:pt x="7163715" y="881634"/>
                  <a:pt x="7151828" y="881634"/>
                </a:cubicBezTo>
                <a:close/>
                <a:moveTo>
                  <a:pt x="8122234" y="762762"/>
                </a:moveTo>
                <a:lnTo>
                  <a:pt x="8122234" y="829513"/>
                </a:lnTo>
                <a:lnTo>
                  <a:pt x="8199501" y="829513"/>
                </a:lnTo>
                <a:cubicBezTo>
                  <a:pt x="8211083" y="829513"/>
                  <a:pt x="8219923" y="826389"/>
                  <a:pt x="8226018" y="820141"/>
                </a:cubicBezTo>
                <a:cubicBezTo>
                  <a:pt x="8232114" y="813892"/>
                  <a:pt x="8235162" y="805891"/>
                  <a:pt x="8235162" y="796138"/>
                </a:cubicBezTo>
                <a:cubicBezTo>
                  <a:pt x="8235162" y="773887"/>
                  <a:pt x="8223123" y="762762"/>
                  <a:pt x="8199043" y="762762"/>
                </a:cubicBezTo>
                <a:close/>
                <a:moveTo>
                  <a:pt x="7064959" y="762762"/>
                </a:moveTo>
                <a:lnTo>
                  <a:pt x="7064959" y="829513"/>
                </a:lnTo>
                <a:lnTo>
                  <a:pt x="7142226" y="829513"/>
                </a:lnTo>
                <a:cubicBezTo>
                  <a:pt x="7153808" y="829513"/>
                  <a:pt x="7162647" y="826389"/>
                  <a:pt x="7168744" y="820141"/>
                </a:cubicBezTo>
                <a:cubicBezTo>
                  <a:pt x="7174840" y="813892"/>
                  <a:pt x="7177888" y="805891"/>
                  <a:pt x="7177888" y="796138"/>
                </a:cubicBezTo>
                <a:cubicBezTo>
                  <a:pt x="7177888" y="773887"/>
                  <a:pt x="7165848" y="762762"/>
                  <a:pt x="7141769" y="762762"/>
                </a:cubicBezTo>
                <a:close/>
                <a:moveTo>
                  <a:pt x="3531184" y="762762"/>
                </a:moveTo>
                <a:lnTo>
                  <a:pt x="3531184" y="952957"/>
                </a:lnTo>
                <a:lnTo>
                  <a:pt x="3578733" y="952957"/>
                </a:lnTo>
                <a:cubicBezTo>
                  <a:pt x="3612566" y="952957"/>
                  <a:pt x="3637712" y="944672"/>
                  <a:pt x="3654171" y="928101"/>
                </a:cubicBezTo>
                <a:cubicBezTo>
                  <a:pt x="3670630" y="911530"/>
                  <a:pt x="3678860" y="888040"/>
                  <a:pt x="3678860" y="857631"/>
                </a:cubicBezTo>
                <a:cubicBezTo>
                  <a:pt x="3678860" y="827527"/>
                  <a:pt x="3670630" y="804190"/>
                  <a:pt x="3654171" y="787619"/>
                </a:cubicBezTo>
                <a:cubicBezTo>
                  <a:pt x="3637712" y="771048"/>
                  <a:pt x="3612566" y="762762"/>
                  <a:pt x="3578733" y="762762"/>
                </a:cubicBezTo>
                <a:close/>
                <a:moveTo>
                  <a:pt x="2169109" y="762762"/>
                </a:moveTo>
                <a:lnTo>
                  <a:pt x="2169109" y="851916"/>
                </a:lnTo>
                <a:lnTo>
                  <a:pt x="2236775" y="851916"/>
                </a:lnTo>
                <a:cubicBezTo>
                  <a:pt x="2269694" y="851916"/>
                  <a:pt x="2286152" y="836981"/>
                  <a:pt x="2286152" y="807111"/>
                </a:cubicBezTo>
                <a:cubicBezTo>
                  <a:pt x="2286152" y="777545"/>
                  <a:pt x="2269694" y="762762"/>
                  <a:pt x="2236775" y="762762"/>
                </a:cubicBezTo>
                <a:close/>
                <a:moveTo>
                  <a:pt x="8483956" y="756819"/>
                </a:moveTo>
                <a:cubicBezTo>
                  <a:pt x="8454695" y="756819"/>
                  <a:pt x="8430615" y="766246"/>
                  <a:pt x="8411718" y="785101"/>
                </a:cubicBezTo>
                <a:cubicBezTo>
                  <a:pt x="8393430" y="803955"/>
                  <a:pt x="8384286" y="828132"/>
                  <a:pt x="8384286" y="857631"/>
                </a:cubicBezTo>
                <a:cubicBezTo>
                  <a:pt x="8384286" y="887130"/>
                  <a:pt x="8393430" y="911459"/>
                  <a:pt x="8411718" y="930619"/>
                </a:cubicBezTo>
                <a:cubicBezTo>
                  <a:pt x="8430615" y="949474"/>
                  <a:pt x="8454695" y="958901"/>
                  <a:pt x="8483956" y="958901"/>
                </a:cubicBezTo>
                <a:cubicBezTo>
                  <a:pt x="8513521" y="958901"/>
                  <a:pt x="8537448" y="949474"/>
                  <a:pt x="8555736" y="930619"/>
                </a:cubicBezTo>
                <a:cubicBezTo>
                  <a:pt x="8574328" y="911764"/>
                  <a:pt x="8583625" y="887435"/>
                  <a:pt x="8583625" y="857631"/>
                </a:cubicBezTo>
                <a:cubicBezTo>
                  <a:pt x="8583625" y="827827"/>
                  <a:pt x="8574328" y="803651"/>
                  <a:pt x="8555736" y="785101"/>
                </a:cubicBezTo>
                <a:cubicBezTo>
                  <a:pt x="8537448" y="766246"/>
                  <a:pt x="8513521" y="756819"/>
                  <a:pt x="8483956" y="756819"/>
                </a:cubicBezTo>
                <a:close/>
                <a:moveTo>
                  <a:pt x="7405192" y="756819"/>
                </a:moveTo>
                <a:cubicBezTo>
                  <a:pt x="7381113" y="756819"/>
                  <a:pt x="7362978" y="763219"/>
                  <a:pt x="7350785" y="776021"/>
                </a:cubicBezTo>
                <a:cubicBezTo>
                  <a:pt x="7338594" y="788823"/>
                  <a:pt x="7332497" y="807568"/>
                  <a:pt x="7332497" y="832257"/>
                </a:cubicBezTo>
                <a:lnTo>
                  <a:pt x="7332497" y="864718"/>
                </a:lnTo>
                <a:lnTo>
                  <a:pt x="7478344" y="864718"/>
                </a:lnTo>
                <a:lnTo>
                  <a:pt x="7478344" y="832257"/>
                </a:lnTo>
                <a:cubicBezTo>
                  <a:pt x="7478344" y="807568"/>
                  <a:pt x="7472324" y="788823"/>
                  <a:pt x="7460285" y="776021"/>
                </a:cubicBezTo>
                <a:cubicBezTo>
                  <a:pt x="7448245" y="763219"/>
                  <a:pt x="7429881" y="756819"/>
                  <a:pt x="7405192" y="756819"/>
                </a:cubicBezTo>
                <a:close/>
                <a:moveTo>
                  <a:pt x="4614367" y="756819"/>
                </a:moveTo>
                <a:cubicBezTo>
                  <a:pt x="4590288" y="756819"/>
                  <a:pt x="4572152" y="763219"/>
                  <a:pt x="4559961" y="776021"/>
                </a:cubicBezTo>
                <a:cubicBezTo>
                  <a:pt x="4547769" y="788823"/>
                  <a:pt x="4541673" y="807568"/>
                  <a:pt x="4541673" y="832257"/>
                </a:cubicBezTo>
                <a:lnTo>
                  <a:pt x="4541673" y="864718"/>
                </a:lnTo>
                <a:lnTo>
                  <a:pt x="4687519" y="864718"/>
                </a:lnTo>
                <a:lnTo>
                  <a:pt x="4687519" y="832257"/>
                </a:lnTo>
                <a:cubicBezTo>
                  <a:pt x="4687519" y="807568"/>
                  <a:pt x="4681499" y="788823"/>
                  <a:pt x="4669460" y="776021"/>
                </a:cubicBezTo>
                <a:cubicBezTo>
                  <a:pt x="4657420" y="763219"/>
                  <a:pt x="4639056" y="756819"/>
                  <a:pt x="4614367" y="756819"/>
                </a:cubicBezTo>
                <a:close/>
                <a:moveTo>
                  <a:pt x="159106" y="756819"/>
                </a:moveTo>
                <a:cubicBezTo>
                  <a:pt x="129845" y="756819"/>
                  <a:pt x="105766" y="766267"/>
                  <a:pt x="86868" y="785165"/>
                </a:cubicBezTo>
                <a:cubicBezTo>
                  <a:pt x="68580" y="804063"/>
                  <a:pt x="59436" y="828294"/>
                  <a:pt x="59436" y="857860"/>
                </a:cubicBezTo>
                <a:cubicBezTo>
                  <a:pt x="59436" y="887425"/>
                  <a:pt x="68580" y="911809"/>
                  <a:pt x="86868" y="931012"/>
                </a:cubicBezTo>
                <a:cubicBezTo>
                  <a:pt x="105766" y="949909"/>
                  <a:pt x="129845" y="959358"/>
                  <a:pt x="159106" y="959358"/>
                </a:cubicBezTo>
                <a:cubicBezTo>
                  <a:pt x="188672" y="959358"/>
                  <a:pt x="212598" y="949909"/>
                  <a:pt x="230886" y="931012"/>
                </a:cubicBezTo>
                <a:cubicBezTo>
                  <a:pt x="249479" y="912114"/>
                  <a:pt x="258775" y="887730"/>
                  <a:pt x="258775" y="857860"/>
                </a:cubicBezTo>
                <a:cubicBezTo>
                  <a:pt x="258775" y="827989"/>
                  <a:pt x="249479" y="803758"/>
                  <a:pt x="230886" y="785165"/>
                </a:cubicBezTo>
                <a:cubicBezTo>
                  <a:pt x="212598" y="766267"/>
                  <a:pt x="188672" y="756819"/>
                  <a:pt x="159106" y="756819"/>
                </a:cubicBezTo>
                <a:close/>
                <a:moveTo>
                  <a:pt x="8063712" y="708355"/>
                </a:moveTo>
                <a:lnTo>
                  <a:pt x="8207101" y="708355"/>
                </a:lnTo>
                <a:cubicBezTo>
                  <a:pt x="8234896" y="708355"/>
                  <a:pt x="8256275" y="715366"/>
                  <a:pt x="8271238" y="729387"/>
                </a:cubicBezTo>
                <a:cubicBezTo>
                  <a:pt x="8286202" y="743407"/>
                  <a:pt x="8293684" y="762305"/>
                  <a:pt x="8293684" y="786079"/>
                </a:cubicBezTo>
                <a:cubicBezTo>
                  <a:pt x="8293684" y="817169"/>
                  <a:pt x="8280628" y="839115"/>
                  <a:pt x="8254515" y="851916"/>
                </a:cubicBezTo>
                <a:lnTo>
                  <a:pt x="8254515" y="852831"/>
                </a:lnTo>
                <a:cubicBezTo>
                  <a:pt x="8270927" y="858012"/>
                  <a:pt x="8283767" y="867156"/>
                  <a:pt x="8293037" y="880263"/>
                </a:cubicBezTo>
                <a:cubicBezTo>
                  <a:pt x="8302308" y="893369"/>
                  <a:pt x="8306942" y="908761"/>
                  <a:pt x="8306942" y="926440"/>
                </a:cubicBezTo>
                <a:cubicBezTo>
                  <a:pt x="8306942" y="950519"/>
                  <a:pt x="8299323" y="970026"/>
                  <a:pt x="8284083" y="984961"/>
                </a:cubicBezTo>
                <a:cubicBezTo>
                  <a:pt x="8268843" y="999897"/>
                  <a:pt x="8247050" y="1007364"/>
                  <a:pt x="8218703" y="1007364"/>
                </a:cubicBezTo>
                <a:lnTo>
                  <a:pt x="8063712" y="1007364"/>
                </a:lnTo>
                <a:close/>
                <a:moveTo>
                  <a:pt x="7006438" y="708355"/>
                </a:moveTo>
                <a:lnTo>
                  <a:pt x="7149827" y="708355"/>
                </a:lnTo>
                <a:cubicBezTo>
                  <a:pt x="7177621" y="708355"/>
                  <a:pt x="7199000" y="715366"/>
                  <a:pt x="7213964" y="729387"/>
                </a:cubicBezTo>
                <a:cubicBezTo>
                  <a:pt x="7228927" y="743407"/>
                  <a:pt x="7236409" y="762305"/>
                  <a:pt x="7236409" y="786079"/>
                </a:cubicBezTo>
                <a:cubicBezTo>
                  <a:pt x="7236409" y="817169"/>
                  <a:pt x="7223353" y="839115"/>
                  <a:pt x="7197240" y="851916"/>
                </a:cubicBezTo>
                <a:lnTo>
                  <a:pt x="7197240" y="852831"/>
                </a:lnTo>
                <a:cubicBezTo>
                  <a:pt x="7213652" y="858012"/>
                  <a:pt x="7226492" y="867156"/>
                  <a:pt x="7235763" y="880263"/>
                </a:cubicBezTo>
                <a:cubicBezTo>
                  <a:pt x="7245033" y="893369"/>
                  <a:pt x="7249668" y="908761"/>
                  <a:pt x="7249668" y="926440"/>
                </a:cubicBezTo>
                <a:cubicBezTo>
                  <a:pt x="7249668" y="950519"/>
                  <a:pt x="7242048" y="970026"/>
                  <a:pt x="7226808" y="984961"/>
                </a:cubicBezTo>
                <a:cubicBezTo>
                  <a:pt x="7211568" y="999897"/>
                  <a:pt x="7189775" y="1007364"/>
                  <a:pt x="7161429" y="1007364"/>
                </a:cubicBezTo>
                <a:lnTo>
                  <a:pt x="7006438" y="1007364"/>
                </a:lnTo>
                <a:close/>
                <a:moveTo>
                  <a:pt x="6768770" y="708355"/>
                </a:moveTo>
                <a:lnTo>
                  <a:pt x="6827291" y="708355"/>
                </a:lnTo>
                <a:lnTo>
                  <a:pt x="6827291" y="1007364"/>
                </a:lnTo>
                <a:lnTo>
                  <a:pt x="6768770" y="1007364"/>
                </a:lnTo>
                <a:close/>
                <a:moveTo>
                  <a:pt x="6466179" y="708355"/>
                </a:moveTo>
                <a:lnTo>
                  <a:pt x="6524701" y="708355"/>
                </a:lnTo>
                <a:lnTo>
                  <a:pt x="6524701" y="888164"/>
                </a:lnTo>
                <a:cubicBezTo>
                  <a:pt x="6524701" y="910981"/>
                  <a:pt x="6530492" y="928475"/>
                  <a:pt x="6542075" y="940645"/>
                </a:cubicBezTo>
                <a:cubicBezTo>
                  <a:pt x="6553657" y="952816"/>
                  <a:pt x="6570574" y="958901"/>
                  <a:pt x="6592824" y="958901"/>
                </a:cubicBezTo>
                <a:cubicBezTo>
                  <a:pt x="6615684" y="958901"/>
                  <a:pt x="6632829" y="952816"/>
                  <a:pt x="6644259" y="940645"/>
                </a:cubicBezTo>
                <a:cubicBezTo>
                  <a:pt x="6655689" y="928475"/>
                  <a:pt x="6661404" y="910981"/>
                  <a:pt x="6661404" y="888164"/>
                </a:cubicBezTo>
                <a:lnTo>
                  <a:pt x="6661404" y="708355"/>
                </a:lnTo>
                <a:lnTo>
                  <a:pt x="6718554" y="708355"/>
                </a:lnTo>
                <a:lnTo>
                  <a:pt x="6718554" y="888492"/>
                </a:lnTo>
                <a:cubicBezTo>
                  <a:pt x="6718554" y="907695"/>
                  <a:pt x="6715735" y="925068"/>
                  <a:pt x="6710096" y="940613"/>
                </a:cubicBezTo>
                <a:cubicBezTo>
                  <a:pt x="6704457" y="956158"/>
                  <a:pt x="6696304" y="969264"/>
                  <a:pt x="6685636" y="979932"/>
                </a:cubicBezTo>
                <a:cubicBezTo>
                  <a:pt x="6674968" y="990600"/>
                  <a:pt x="6661861" y="998830"/>
                  <a:pt x="6646317" y="1004621"/>
                </a:cubicBezTo>
                <a:cubicBezTo>
                  <a:pt x="6630772" y="1010412"/>
                  <a:pt x="6613093" y="1013308"/>
                  <a:pt x="6593282" y="1013308"/>
                </a:cubicBezTo>
                <a:cubicBezTo>
                  <a:pt x="6552743" y="1013308"/>
                  <a:pt x="6521424" y="1002183"/>
                  <a:pt x="6499327" y="979932"/>
                </a:cubicBezTo>
                <a:cubicBezTo>
                  <a:pt x="6477229" y="957682"/>
                  <a:pt x="6466179" y="927202"/>
                  <a:pt x="6466179" y="888492"/>
                </a:cubicBezTo>
                <a:close/>
                <a:moveTo>
                  <a:pt x="5482438" y="708355"/>
                </a:moveTo>
                <a:lnTo>
                  <a:pt x="5702808" y="708355"/>
                </a:lnTo>
                <a:lnTo>
                  <a:pt x="5702808" y="762762"/>
                </a:lnTo>
                <a:lnTo>
                  <a:pt x="5540959" y="762762"/>
                </a:lnTo>
                <a:lnTo>
                  <a:pt x="5540959" y="829513"/>
                </a:lnTo>
                <a:lnTo>
                  <a:pt x="5676290" y="829513"/>
                </a:lnTo>
                <a:lnTo>
                  <a:pt x="5676290" y="881634"/>
                </a:lnTo>
                <a:lnTo>
                  <a:pt x="5540959" y="881634"/>
                </a:lnTo>
                <a:lnTo>
                  <a:pt x="5540959" y="952957"/>
                </a:lnTo>
                <a:lnTo>
                  <a:pt x="5702808" y="952957"/>
                </a:lnTo>
                <a:lnTo>
                  <a:pt x="5702808" y="1007364"/>
                </a:lnTo>
                <a:lnTo>
                  <a:pt x="5482438" y="1007364"/>
                </a:lnTo>
                <a:close/>
                <a:moveTo>
                  <a:pt x="5359070" y="708355"/>
                </a:moveTo>
                <a:lnTo>
                  <a:pt x="5417592" y="708355"/>
                </a:lnTo>
                <a:lnTo>
                  <a:pt x="5417592" y="1007364"/>
                </a:lnTo>
                <a:lnTo>
                  <a:pt x="5359070" y="1007364"/>
                </a:lnTo>
                <a:close/>
                <a:moveTo>
                  <a:pt x="4184142" y="708355"/>
                </a:moveTo>
                <a:lnTo>
                  <a:pt x="4247693" y="708355"/>
                </a:lnTo>
                <a:lnTo>
                  <a:pt x="4325417" y="937870"/>
                </a:lnTo>
                <a:lnTo>
                  <a:pt x="4326332" y="937870"/>
                </a:lnTo>
                <a:lnTo>
                  <a:pt x="4403598" y="708355"/>
                </a:lnTo>
                <a:lnTo>
                  <a:pt x="4465777" y="708355"/>
                </a:lnTo>
                <a:lnTo>
                  <a:pt x="4357421" y="1007364"/>
                </a:lnTo>
                <a:lnTo>
                  <a:pt x="4292956" y="1007364"/>
                </a:lnTo>
                <a:close/>
                <a:moveTo>
                  <a:pt x="3780130" y="708355"/>
                </a:moveTo>
                <a:lnTo>
                  <a:pt x="3838652" y="708355"/>
                </a:lnTo>
                <a:lnTo>
                  <a:pt x="3838652" y="888164"/>
                </a:lnTo>
                <a:cubicBezTo>
                  <a:pt x="3838652" y="910981"/>
                  <a:pt x="3844443" y="928475"/>
                  <a:pt x="3856025" y="940645"/>
                </a:cubicBezTo>
                <a:cubicBezTo>
                  <a:pt x="3867607" y="952816"/>
                  <a:pt x="3884523" y="958901"/>
                  <a:pt x="3906774" y="958901"/>
                </a:cubicBezTo>
                <a:cubicBezTo>
                  <a:pt x="3929634" y="958901"/>
                  <a:pt x="3946779" y="952816"/>
                  <a:pt x="3958209" y="940645"/>
                </a:cubicBezTo>
                <a:cubicBezTo>
                  <a:pt x="3969639" y="928475"/>
                  <a:pt x="3975354" y="910981"/>
                  <a:pt x="3975354" y="888164"/>
                </a:cubicBezTo>
                <a:lnTo>
                  <a:pt x="3975354" y="708355"/>
                </a:lnTo>
                <a:lnTo>
                  <a:pt x="4032504" y="708355"/>
                </a:lnTo>
                <a:lnTo>
                  <a:pt x="4032504" y="888492"/>
                </a:lnTo>
                <a:cubicBezTo>
                  <a:pt x="4032504" y="907695"/>
                  <a:pt x="4029685" y="925068"/>
                  <a:pt x="4024046" y="940613"/>
                </a:cubicBezTo>
                <a:cubicBezTo>
                  <a:pt x="4018407" y="956158"/>
                  <a:pt x="4010253" y="969264"/>
                  <a:pt x="3999586" y="979932"/>
                </a:cubicBezTo>
                <a:cubicBezTo>
                  <a:pt x="3988918" y="990600"/>
                  <a:pt x="3975812" y="998830"/>
                  <a:pt x="3960266" y="1004621"/>
                </a:cubicBezTo>
                <a:cubicBezTo>
                  <a:pt x="3944722" y="1010412"/>
                  <a:pt x="3927043" y="1013308"/>
                  <a:pt x="3907232" y="1013308"/>
                </a:cubicBezTo>
                <a:cubicBezTo>
                  <a:pt x="3866693" y="1013308"/>
                  <a:pt x="3835374" y="1002183"/>
                  <a:pt x="3813277" y="979932"/>
                </a:cubicBezTo>
                <a:cubicBezTo>
                  <a:pt x="3791179" y="957682"/>
                  <a:pt x="3780130" y="927202"/>
                  <a:pt x="3780130" y="888492"/>
                </a:cubicBezTo>
                <a:close/>
                <a:moveTo>
                  <a:pt x="3472663" y="708355"/>
                </a:moveTo>
                <a:lnTo>
                  <a:pt x="3578733" y="708355"/>
                </a:lnTo>
                <a:cubicBezTo>
                  <a:pt x="3629635" y="708355"/>
                  <a:pt x="3668955" y="721919"/>
                  <a:pt x="3696691" y="749046"/>
                </a:cubicBezTo>
                <a:cubicBezTo>
                  <a:pt x="3724428" y="775869"/>
                  <a:pt x="3738296" y="812140"/>
                  <a:pt x="3738296" y="857860"/>
                </a:cubicBezTo>
                <a:cubicBezTo>
                  <a:pt x="3738296" y="903885"/>
                  <a:pt x="3724428" y="940308"/>
                  <a:pt x="3696691" y="967131"/>
                </a:cubicBezTo>
                <a:cubicBezTo>
                  <a:pt x="3669564" y="993953"/>
                  <a:pt x="3630244" y="1007364"/>
                  <a:pt x="3578733" y="1007364"/>
                </a:cubicBezTo>
                <a:lnTo>
                  <a:pt x="3472663" y="1007364"/>
                </a:lnTo>
                <a:close/>
                <a:moveTo>
                  <a:pt x="2389480" y="708355"/>
                </a:moveTo>
                <a:lnTo>
                  <a:pt x="2448002" y="708355"/>
                </a:lnTo>
                <a:lnTo>
                  <a:pt x="2448002" y="888164"/>
                </a:lnTo>
                <a:cubicBezTo>
                  <a:pt x="2448002" y="910981"/>
                  <a:pt x="2453792" y="928475"/>
                  <a:pt x="2465375" y="940645"/>
                </a:cubicBezTo>
                <a:cubicBezTo>
                  <a:pt x="2476958" y="952816"/>
                  <a:pt x="2493874" y="958901"/>
                  <a:pt x="2516125" y="958901"/>
                </a:cubicBezTo>
                <a:cubicBezTo>
                  <a:pt x="2538985" y="958901"/>
                  <a:pt x="2556130" y="952816"/>
                  <a:pt x="2567560" y="940645"/>
                </a:cubicBezTo>
                <a:cubicBezTo>
                  <a:pt x="2578989" y="928475"/>
                  <a:pt x="2584705" y="910981"/>
                  <a:pt x="2584705" y="888164"/>
                </a:cubicBezTo>
                <a:lnTo>
                  <a:pt x="2584705" y="708355"/>
                </a:lnTo>
                <a:lnTo>
                  <a:pt x="2641855" y="708355"/>
                </a:lnTo>
                <a:lnTo>
                  <a:pt x="2641855" y="888492"/>
                </a:lnTo>
                <a:cubicBezTo>
                  <a:pt x="2641855" y="907695"/>
                  <a:pt x="2639035" y="925068"/>
                  <a:pt x="2633396" y="940613"/>
                </a:cubicBezTo>
                <a:cubicBezTo>
                  <a:pt x="2627757" y="956158"/>
                  <a:pt x="2619604" y="969264"/>
                  <a:pt x="2608936" y="979932"/>
                </a:cubicBezTo>
                <a:cubicBezTo>
                  <a:pt x="2598268" y="990600"/>
                  <a:pt x="2585161" y="998830"/>
                  <a:pt x="2569617" y="1004621"/>
                </a:cubicBezTo>
                <a:cubicBezTo>
                  <a:pt x="2554072" y="1010412"/>
                  <a:pt x="2536393" y="1013308"/>
                  <a:pt x="2516581" y="1013308"/>
                </a:cubicBezTo>
                <a:cubicBezTo>
                  <a:pt x="2476043" y="1013308"/>
                  <a:pt x="2444725" y="1002183"/>
                  <a:pt x="2422627" y="979932"/>
                </a:cubicBezTo>
                <a:cubicBezTo>
                  <a:pt x="2400529" y="957682"/>
                  <a:pt x="2389480" y="927202"/>
                  <a:pt x="2389480" y="888492"/>
                </a:cubicBezTo>
                <a:close/>
                <a:moveTo>
                  <a:pt x="2110588" y="708355"/>
                </a:moveTo>
                <a:lnTo>
                  <a:pt x="2235618" y="708355"/>
                </a:lnTo>
                <a:cubicBezTo>
                  <a:pt x="2272123" y="708355"/>
                  <a:pt x="2299424" y="717271"/>
                  <a:pt x="2317525" y="735102"/>
                </a:cubicBezTo>
                <a:cubicBezTo>
                  <a:pt x="2335624" y="752932"/>
                  <a:pt x="2344674" y="776935"/>
                  <a:pt x="2344674" y="807111"/>
                </a:cubicBezTo>
                <a:cubicBezTo>
                  <a:pt x="2344674" y="829971"/>
                  <a:pt x="2339607" y="849402"/>
                  <a:pt x="2329472" y="865404"/>
                </a:cubicBezTo>
                <a:cubicBezTo>
                  <a:pt x="2319338" y="881406"/>
                  <a:pt x="2303831" y="892759"/>
                  <a:pt x="2282953" y="899465"/>
                </a:cubicBezTo>
                <a:lnTo>
                  <a:pt x="2282953" y="900379"/>
                </a:lnTo>
                <a:lnTo>
                  <a:pt x="2356104" y="1007364"/>
                </a:lnTo>
                <a:lnTo>
                  <a:pt x="2286610" y="1007364"/>
                </a:lnTo>
                <a:lnTo>
                  <a:pt x="2223059" y="906323"/>
                </a:lnTo>
                <a:lnTo>
                  <a:pt x="2169109" y="906323"/>
                </a:lnTo>
                <a:lnTo>
                  <a:pt x="2169109" y="1007364"/>
                </a:lnTo>
                <a:lnTo>
                  <a:pt x="2110588" y="1007364"/>
                </a:lnTo>
                <a:close/>
                <a:moveTo>
                  <a:pt x="1835125" y="708355"/>
                </a:moveTo>
                <a:lnTo>
                  <a:pt x="2071955" y="708355"/>
                </a:lnTo>
                <a:lnTo>
                  <a:pt x="2071955" y="762762"/>
                </a:lnTo>
                <a:lnTo>
                  <a:pt x="1982801" y="762762"/>
                </a:lnTo>
                <a:lnTo>
                  <a:pt x="1982801" y="1007364"/>
                </a:lnTo>
                <a:lnTo>
                  <a:pt x="1924279" y="1007364"/>
                </a:lnTo>
                <a:lnTo>
                  <a:pt x="1924279" y="762762"/>
                </a:lnTo>
                <a:lnTo>
                  <a:pt x="1835125" y="762762"/>
                </a:lnTo>
                <a:close/>
                <a:moveTo>
                  <a:pt x="770230" y="708355"/>
                </a:moveTo>
                <a:lnTo>
                  <a:pt x="828752" y="708355"/>
                </a:lnTo>
                <a:lnTo>
                  <a:pt x="828752" y="888164"/>
                </a:lnTo>
                <a:cubicBezTo>
                  <a:pt x="828752" y="910981"/>
                  <a:pt x="834543" y="928475"/>
                  <a:pt x="846125" y="940645"/>
                </a:cubicBezTo>
                <a:cubicBezTo>
                  <a:pt x="857708" y="952816"/>
                  <a:pt x="874624" y="958901"/>
                  <a:pt x="896874" y="958901"/>
                </a:cubicBezTo>
                <a:cubicBezTo>
                  <a:pt x="919734" y="958901"/>
                  <a:pt x="936879" y="952816"/>
                  <a:pt x="948309" y="940645"/>
                </a:cubicBezTo>
                <a:cubicBezTo>
                  <a:pt x="959739" y="928475"/>
                  <a:pt x="965454" y="910981"/>
                  <a:pt x="965454" y="888164"/>
                </a:cubicBezTo>
                <a:lnTo>
                  <a:pt x="965454" y="708355"/>
                </a:lnTo>
                <a:lnTo>
                  <a:pt x="1022604" y="708355"/>
                </a:lnTo>
                <a:lnTo>
                  <a:pt x="1022604" y="888492"/>
                </a:lnTo>
                <a:cubicBezTo>
                  <a:pt x="1022604" y="907695"/>
                  <a:pt x="1019785" y="925068"/>
                  <a:pt x="1014146" y="940613"/>
                </a:cubicBezTo>
                <a:cubicBezTo>
                  <a:pt x="1008507" y="956158"/>
                  <a:pt x="1000354" y="969264"/>
                  <a:pt x="989686" y="979932"/>
                </a:cubicBezTo>
                <a:cubicBezTo>
                  <a:pt x="979018" y="990600"/>
                  <a:pt x="965911" y="998830"/>
                  <a:pt x="950367" y="1004621"/>
                </a:cubicBezTo>
                <a:cubicBezTo>
                  <a:pt x="934822" y="1010412"/>
                  <a:pt x="917143" y="1013308"/>
                  <a:pt x="897331" y="1013308"/>
                </a:cubicBezTo>
                <a:cubicBezTo>
                  <a:pt x="856793" y="1013308"/>
                  <a:pt x="825475" y="1002183"/>
                  <a:pt x="803377" y="979932"/>
                </a:cubicBezTo>
                <a:cubicBezTo>
                  <a:pt x="781279" y="957682"/>
                  <a:pt x="770230" y="927202"/>
                  <a:pt x="770230" y="888492"/>
                </a:cubicBezTo>
                <a:close/>
                <a:moveTo>
                  <a:pt x="459867" y="708355"/>
                </a:moveTo>
                <a:lnTo>
                  <a:pt x="523418" y="708355"/>
                </a:lnTo>
                <a:lnTo>
                  <a:pt x="601142" y="937870"/>
                </a:lnTo>
                <a:lnTo>
                  <a:pt x="602056" y="937870"/>
                </a:lnTo>
                <a:lnTo>
                  <a:pt x="679323" y="708355"/>
                </a:lnTo>
                <a:lnTo>
                  <a:pt x="741502" y="708355"/>
                </a:lnTo>
                <a:lnTo>
                  <a:pt x="633146" y="1007364"/>
                </a:lnTo>
                <a:lnTo>
                  <a:pt x="568681" y="1007364"/>
                </a:lnTo>
                <a:close/>
                <a:moveTo>
                  <a:pt x="8483956" y="702412"/>
                </a:moveTo>
                <a:cubicBezTo>
                  <a:pt x="8530285" y="702412"/>
                  <a:pt x="8568385" y="717042"/>
                  <a:pt x="8598256" y="746303"/>
                </a:cubicBezTo>
                <a:cubicBezTo>
                  <a:pt x="8628126" y="775564"/>
                  <a:pt x="8643061" y="812749"/>
                  <a:pt x="8643061" y="857860"/>
                </a:cubicBezTo>
                <a:cubicBezTo>
                  <a:pt x="8643061" y="902970"/>
                  <a:pt x="8628126" y="940156"/>
                  <a:pt x="8598256" y="969417"/>
                </a:cubicBezTo>
                <a:cubicBezTo>
                  <a:pt x="8568385" y="998677"/>
                  <a:pt x="8530285" y="1013308"/>
                  <a:pt x="8483956" y="1013308"/>
                </a:cubicBezTo>
                <a:cubicBezTo>
                  <a:pt x="8437321" y="1013308"/>
                  <a:pt x="8399221" y="998677"/>
                  <a:pt x="8369656" y="969417"/>
                </a:cubicBezTo>
                <a:cubicBezTo>
                  <a:pt x="8339785" y="940156"/>
                  <a:pt x="8324850" y="902970"/>
                  <a:pt x="8324850" y="857860"/>
                </a:cubicBezTo>
                <a:cubicBezTo>
                  <a:pt x="8324850" y="812749"/>
                  <a:pt x="8339785" y="775564"/>
                  <a:pt x="8369656" y="746303"/>
                </a:cubicBezTo>
                <a:cubicBezTo>
                  <a:pt x="8399221" y="717042"/>
                  <a:pt x="8437321" y="702412"/>
                  <a:pt x="8483956" y="702412"/>
                </a:cubicBezTo>
                <a:close/>
                <a:moveTo>
                  <a:pt x="7731481" y="702412"/>
                </a:moveTo>
                <a:cubicBezTo>
                  <a:pt x="7769885" y="702412"/>
                  <a:pt x="7803108" y="712927"/>
                  <a:pt x="7831150" y="733959"/>
                </a:cubicBezTo>
                <a:cubicBezTo>
                  <a:pt x="7858582" y="754075"/>
                  <a:pt x="7876718" y="781660"/>
                  <a:pt x="7885557" y="816712"/>
                </a:cubicBezTo>
                <a:lnTo>
                  <a:pt x="7823835" y="816712"/>
                </a:lnTo>
                <a:cubicBezTo>
                  <a:pt x="7816520" y="798424"/>
                  <a:pt x="7804785" y="783870"/>
                  <a:pt x="7788631" y="773049"/>
                </a:cubicBezTo>
                <a:cubicBezTo>
                  <a:pt x="7772476" y="762229"/>
                  <a:pt x="7753426" y="756819"/>
                  <a:pt x="7731481" y="756819"/>
                </a:cubicBezTo>
                <a:cubicBezTo>
                  <a:pt x="7702220" y="756819"/>
                  <a:pt x="7678141" y="766246"/>
                  <a:pt x="7659243" y="785101"/>
                </a:cubicBezTo>
                <a:cubicBezTo>
                  <a:pt x="7640955" y="803955"/>
                  <a:pt x="7631811" y="828132"/>
                  <a:pt x="7631811" y="857631"/>
                </a:cubicBezTo>
                <a:cubicBezTo>
                  <a:pt x="7631811" y="887130"/>
                  <a:pt x="7640955" y="911459"/>
                  <a:pt x="7659243" y="930619"/>
                </a:cubicBezTo>
                <a:cubicBezTo>
                  <a:pt x="7678141" y="949474"/>
                  <a:pt x="7702220" y="958901"/>
                  <a:pt x="7731481" y="958901"/>
                </a:cubicBezTo>
                <a:cubicBezTo>
                  <a:pt x="7753426" y="958901"/>
                  <a:pt x="7772476" y="953415"/>
                  <a:pt x="7788631" y="942442"/>
                </a:cubicBezTo>
                <a:cubicBezTo>
                  <a:pt x="7804785" y="931469"/>
                  <a:pt x="7816520" y="916839"/>
                  <a:pt x="7823835" y="898551"/>
                </a:cubicBezTo>
                <a:lnTo>
                  <a:pt x="7885557" y="898551"/>
                </a:lnTo>
                <a:cubicBezTo>
                  <a:pt x="7876718" y="933298"/>
                  <a:pt x="7858582" y="961099"/>
                  <a:pt x="7831150" y="981954"/>
                </a:cubicBezTo>
                <a:cubicBezTo>
                  <a:pt x="7803108" y="1002856"/>
                  <a:pt x="7769885" y="1013308"/>
                  <a:pt x="7731481" y="1013308"/>
                </a:cubicBezTo>
                <a:cubicBezTo>
                  <a:pt x="7684846" y="1013308"/>
                  <a:pt x="7646746" y="998677"/>
                  <a:pt x="7617181" y="969417"/>
                </a:cubicBezTo>
                <a:cubicBezTo>
                  <a:pt x="7587310" y="940156"/>
                  <a:pt x="7572375" y="902970"/>
                  <a:pt x="7572375" y="857860"/>
                </a:cubicBezTo>
                <a:cubicBezTo>
                  <a:pt x="7572375" y="812749"/>
                  <a:pt x="7587310" y="775564"/>
                  <a:pt x="7617181" y="746303"/>
                </a:cubicBezTo>
                <a:cubicBezTo>
                  <a:pt x="7646746" y="717042"/>
                  <a:pt x="7684846" y="702412"/>
                  <a:pt x="7731481" y="702412"/>
                </a:cubicBezTo>
                <a:close/>
                <a:moveTo>
                  <a:pt x="7405649" y="702412"/>
                </a:moveTo>
                <a:cubicBezTo>
                  <a:pt x="7426681" y="702412"/>
                  <a:pt x="7445274" y="705384"/>
                  <a:pt x="7461428" y="711327"/>
                </a:cubicBezTo>
                <a:cubicBezTo>
                  <a:pt x="7477582" y="717271"/>
                  <a:pt x="7491298" y="725805"/>
                  <a:pt x="7502576" y="736930"/>
                </a:cubicBezTo>
                <a:cubicBezTo>
                  <a:pt x="7513853" y="748056"/>
                  <a:pt x="7522388" y="761695"/>
                  <a:pt x="7528179" y="777850"/>
                </a:cubicBezTo>
                <a:cubicBezTo>
                  <a:pt x="7533970" y="794004"/>
                  <a:pt x="7536866" y="812140"/>
                  <a:pt x="7536866" y="832257"/>
                </a:cubicBezTo>
                <a:lnTo>
                  <a:pt x="7536866" y="1007364"/>
                </a:lnTo>
                <a:lnTo>
                  <a:pt x="7478344" y="1007364"/>
                </a:lnTo>
                <a:lnTo>
                  <a:pt x="7478344" y="917753"/>
                </a:lnTo>
                <a:lnTo>
                  <a:pt x="7332497" y="917753"/>
                </a:lnTo>
                <a:lnTo>
                  <a:pt x="7332497" y="1007364"/>
                </a:lnTo>
                <a:lnTo>
                  <a:pt x="7275347" y="1007364"/>
                </a:lnTo>
                <a:lnTo>
                  <a:pt x="7275347" y="832257"/>
                </a:lnTo>
                <a:cubicBezTo>
                  <a:pt x="7275347" y="812140"/>
                  <a:pt x="7278243" y="794004"/>
                  <a:pt x="7284034" y="777850"/>
                </a:cubicBezTo>
                <a:cubicBezTo>
                  <a:pt x="7289826" y="761695"/>
                  <a:pt x="7298207" y="748056"/>
                  <a:pt x="7309180" y="736930"/>
                </a:cubicBezTo>
                <a:cubicBezTo>
                  <a:pt x="7320153" y="725805"/>
                  <a:pt x="7333717" y="717271"/>
                  <a:pt x="7349871" y="711327"/>
                </a:cubicBezTo>
                <a:cubicBezTo>
                  <a:pt x="7366026" y="705384"/>
                  <a:pt x="7384618" y="702412"/>
                  <a:pt x="7405649" y="702412"/>
                </a:cubicBezTo>
                <a:close/>
                <a:moveTo>
                  <a:pt x="6288481" y="702412"/>
                </a:moveTo>
                <a:cubicBezTo>
                  <a:pt x="6329020" y="702412"/>
                  <a:pt x="6360338" y="713537"/>
                  <a:pt x="6382436" y="735787"/>
                </a:cubicBezTo>
                <a:cubicBezTo>
                  <a:pt x="6404534" y="758038"/>
                  <a:pt x="6415582" y="788518"/>
                  <a:pt x="6415582" y="827227"/>
                </a:cubicBezTo>
                <a:lnTo>
                  <a:pt x="6415582" y="1007364"/>
                </a:lnTo>
                <a:lnTo>
                  <a:pt x="6357061" y="1007364"/>
                </a:lnTo>
                <a:lnTo>
                  <a:pt x="6357061" y="827227"/>
                </a:lnTo>
                <a:cubicBezTo>
                  <a:pt x="6357061" y="804367"/>
                  <a:pt x="6351346" y="786918"/>
                  <a:pt x="6339916" y="774878"/>
                </a:cubicBezTo>
                <a:cubicBezTo>
                  <a:pt x="6328486" y="762838"/>
                  <a:pt x="6311341" y="756819"/>
                  <a:pt x="6288481" y="756819"/>
                </a:cubicBezTo>
                <a:cubicBezTo>
                  <a:pt x="6265621" y="756819"/>
                  <a:pt x="6248476" y="762838"/>
                  <a:pt x="6237046" y="774878"/>
                </a:cubicBezTo>
                <a:cubicBezTo>
                  <a:pt x="6225616" y="786918"/>
                  <a:pt x="6219901" y="804367"/>
                  <a:pt x="6219901" y="827227"/>
                </a:cubicBezTo>
                <a:lnTo>
                  <a:pt x="6219901" y="1007364"/>
                </a:lnTo>
                <a:lnTo>
                  <a:pt x="6161379" y="1007364"/>
                </a:lnTo>
                <a:lnTo>
                  <a:pt x="6161379" y="827227"/>
                </a:lnTo>
                <a:cubicBezTo>
                  <a:pt x="6161379" y="788518"/>
                  <a:pt x="6172429" y="758038"/>
                  <a:pt x="6194527" y="735787"/>
                </a:cubicBezTo>
                <a:cubicBezTo>
                  <a:pt x="6216625" y="713537"/>
                  <a:pt x="6247943" y="702412"/>
                  <a:pt x="6288481" y="702412"/>
                </a:cubicBezTo>
                <a:close/>
                <a:moveTo>
                  <a:pt x="5878907" y="702412"/>
                </a:moveTo>
                <a:cubicBezTo>
                  <a:pt x="5919445" y="702412"/>
                  <a:pt x="5950763" y="713537"/>
                  <a:pt x="5972861" y="735787"/>
                </a:cubicBezTo>
                <a:cubicBezTo>
                  <a:pt x="5994959" y="758038"/>
                  <a:pt x="6006008" y="788518"/>
                  <a:pt x="6006008" y="827227"/>
                </a:cubicBezTo>
                <a:lnTo>
                  <a:pt x="6006008" y="1007364"/>
                </a:lnTo>
                <a:lnTo>
                  <a:pt x="5947486" y="1007364"/>
                </a:lnTo>
                <a:lnTo>
                  <a:pt x="5947486" y="827227"/>
                </a:lnTo>
                <a:cubicBezTo>
                  <a:pt x="5947486" y="804367"/>
                  <a:pt x="5941771" y="786918"/>
                  <a:pt x="5930341" y="774878"/>
                </a:cubicBezTo>
                <a:cubicBezTo>
                  <a:pt x="5918911" y="762838"/>
                  <a:pt x="5901766" y="756819"/>
                  <a:pt x="5878907" y="756819"/>
                </a:cubicBezTo>
                <a:cubicBezTo>
                  <a:pt x="5856046" y="756819"/>
                  <a:pt x="5838901" y="762838"/>
                  <a:pt x="5827471" y="774878"/>
                </a:cubicBezTo>
                <a:cubicBezTo>
                  <a:pt x="5816041" y="786918"/>
                  <a:pt x="5810326" y="804367"/>
                  <a:pt x="5810326" y="827227"/>
                </a:cubicBezTo>
                <a:lnTo>
                  <a:pt x="5810326" y="1007364"/>
                </a:lnTo>
                <a:lnTo>
                  <a:pt x="5751804" y="1007364"/>
                </a:lnTo>
                <a:lnTo>
                  <a:pt x="5751804" y="827227"/>
                </a:lnTo>
                <a:cubicBezTo>
                  <a:pt x="5751804" y="788518"/>
                  <a:pt x="5762854" y="758038"/>
                  <a:pt x="5784952" y="735787"/>
                </a:cubicBezTo>
                <a:cubicBezTo>
                  <a:pt x="5807049" y="713537"/>
                  <a:pt x="5838368" y="702412"/>
                  <a:pt x="5878907" y="702412"/>
                </a:cubicBezTo>
                <a:close/>
                <a:moveTo>
                  <a:pt x="5017846" y="702412"/>
                </a:moveTo>
                <a:cubicBezTo>
                  <a:pt x="5056861" y="702412"/>
                  <a:pt x="5085055" y="717499"/>
                  <a:pt x="5102428" y="747675"/>
                </a:cubicBezTo>
                <a:lnTo>
                  <a:pt x="5103343" y="747675"/>
                </a:lnTo>
                <a:cubicBezTo>
                  <a:pt x="5120106" y="717499"/>
                  <a:pt x="5148301" y="702412"/>
                  <a:pt x="5187925" y="702412"/>
                </a:cubicBezTo>
                <a:cubicBezTo>
                  <a:pt x="5203470" y="702412"/>
                  <a:pt x="5217643" y="704850"/>
                  <a:pt x="5230444" y="709727"/>
                </a:cubicBezTo>
                <a:cubicBezTo>
                  <a:pt x="5243246" y="714604"/>
                  <a:pt x="5254219" y="721767"/>
                  <a:pt x="5263363" y="731215"/>
                </a:cubicBezTo>
                <a:cubicBezTo>
                  <a:pt x="5272507" y="740664"/>
                  <a:pt x="5279594" y="752399"/>
                  <a:pt x="5284622" y="766420"/>
                </a:cubicBezTo>
                <a:cubicBezTo>
                  <a:pt x="5289652" y="780441"/>
                  <a:pt x="5292166" y="796595"/>
                  <a:pt x="5292166" y="814883"/>
                </a:cubicBezTo>
                <a:lnTo>
                  <a:pt x="5292166" y="1007364"/>
                </a:lnTo>
                <a:lnTo>
                  <a:pt x="5233645" y="1007364"/>
                </a:lnTo>
                <a:lnTo>
                  <a:pt x="5233645" y="814883"/>
                </a:lnTo>
                <a:cubicBezTo>
                  <a:pt x="5233645" y="795376"/>
                  <a:pt x="5229073" y="780822"/>
                  <a:pt x="5219929" y="771220"/>
                </a:cubicBezTo>
                <a:cubicBezTo>
                  <a:pt x="5210785" y="761619"/>
                  <a:pt x="5198440" y="756819"/>
                  <a:pt x="5182896" y="756819"/>
                </a:cubicBezTo>
                <a:cubicBezTo>
                  <a:pt x="5167351" y="756819"/>
                  <a:pt x="5155007" y="761619"/>
                  <a:pt x="5145862" y="771220"/>
                </a:cubicBezTo>
                <a:cubicBezTo>
                  <a:pt x="5136719" y="780822"/>
                  <a:pt x="5132146" y="795376"/>
                  <a:pt x="5132146" y="814883"/>
                </a:cubicBezTo>
                <a:lnTo>
                  <a:pt x="5132146" y="1007364"/>
                </a:lnTo>
                <a:lnTo>
                  <a:pt x="5073625" y="1007364"/>
                </a:lnTo>
                <a:lnTo>
                  <a:pt x="5073625" y="814883"/>
                </a:lnTo>
                <a:cubicBezTo>
                  <a:pt x="5073625" y="795376"/>
                  <a:pt x="5069053" y="780822"/>
                  <a:pt x="5059909" y="771220"/>
                </a:cubicBezTo>
                <a:cubicBezTo>
                  <a:pt x="5050765" y="761619"/>
                  <a:pt x="5038421" y="756819"/>
                  <a:pt x="5022876" y="756819"/>
                </a:cubicBezTo>
                <a:cubicBezTo>
                  <a:pt x="5007331" y="756819"/>
                  <a:pt x="4994987" y="761619"/>
                  <a:pt x="4985842" y="771220"/>
                </a:cubicBezTo>
                <a:cubicBezTo>
                  <a:pt x="4976698" y="780822"/>
                  <a:pt x="4972126" y="795376"/>
                  <a:pt x="4972126" y="814883"/>
                </a:cubicBezTo>
                <a:lnTo>
                  <a:pt x="4972126" y="1007364"/>
                </a:lnTo>
                <a:lnTo>
                  <a:pt x="4913605" y="1007364"/>
                </a:lnTo>
                <a:lnTo>
                  <a:pt x="4913605" y="814883"/>
                </a:lnTo>
                <a:cubicBezTo>
                  <a:pt x="4913605" y="796595"/>
                  <a:pt x="4916119" y="780441"/>
                  <a:pt x="4921149" y="766420"/>
                </a:cubicBezTo>
                <a:cubicBezTo>
                  <a:pt x="4926178" y="752399"/>
                  <a:pt x="4933264" y="740664"/>
                  <a:pt x="4942408" y="731215"/>
                </a:cubicBezTo>
                <a:cubicBezTo>
                  <a:pt x="4951553" y="721767"/>
                  <a:pt x="4962525" y="714604"/>
                  <a:pt x="4975327" y="709727"/>
                </a:cubicBezTo>
                <a:cubicBezTo>
                  <a:pt x="4988128" y="704850"/>
                  <a:pt x="5002302" y="702412"/>
                  <a:pt x="5017846" y="702412"/>
                </a:cubicBezTo>
                <a:close/>
                <a:moveTo>
                  <a:pt x="4614824" y="702412"/>
                </a:moveTo>
                <a:cubicBezTo>
                  <a:pt x="4635856" y="702412"/>
                  <a:pt x="4654448" y="705384"/>
                  <a:pt x="4670603" y="711327"/>
                </a:cubicBezTo>
                <a:cubicBezTo>
                  <a:pt x="4686757" y="717271"/>
                  <a:pt x="4700473" y="725805"/>
                  <a:pt x="4711751" y="736930"/>
                </a:cubicBezTo>
                <a:cubicBezTo>
                  <a:pt x="4723028" y="748056"/>
                  <a:pt x="4731563" y="761695"/>
                  <a:pt x="4737354" y="777850"/>
                </a:cubicBezTo>
                <a:cubicBezTo>
                  <a:pt x="4743145" y="794004"/>
                  <a:pt x="4746041" y="812140"/>
                  <a:pt x="4746041" y="832257"/>
                </a:cubicBezTo>
                <a:lnTo>
                  <a:pt x="4746041" y="1007364"/>
                </a:lnTo>
                <a:lnTo>
                  <a:pt x="4687519" y="1007364"/>
                </a:lnTo>
                <a:lnTo>
                  <a:pt x="4687519" y="917753"/>
                </a:lnTo>
                <a:lnTo>
                  <a:pt x="4541673" y="917753"/>
                </a:lnTo>
                <a:lnTo>
                  <a:pt x="4541673" y="1007364"/>
                </a:lnTo>
                <a:lnTo>
                  <a:pt x="4484523" y="1007364"/>
                </a:lnTo>
                <a:lnTo>
                  <a:pt x="4484523" y="832257"/>
                </a:lnTo>
                <a:cubicBezTo>
                  <a:pt x="4484523" y="812140"/>
                  <a:pt x="4487418" y="794004"/>
                  <a:pt x="4493209" y="777850"/>
                </a:cubicBezTo>
                <a:cubicBezTo>
                  <a:pt x="4499000" y="761695"/>
                  <a:pt x="4507383" y="748056"/>
                  <a:pt x="4518356" y="736930"/>
                </a:cubicBezTo>
                <a:cubicBezTo>
                  <a:pt x="4529328" y="725805"/>
                  <a:pt x="4542892" y="717271"/>
                  <a:pt x="4559046" y="711327"/>
                </a:cubicBezTo>
                <a:cubicBezTo>
                  <a:pt x="4575200" y="705384"/>
                  <a:pt x="4593793" y="702412"/>
                  <a:pt x="4614824" y="702412"/>
                </a:cubicBezTo>
                <a:close/>
                <a:moveTo>
                  <a:pt x="3140431" y="702412"/>
                </a:moveTo>
                <a:cubicBezTo>
                  <a:pt x="3176702" y="702412"/>
                  <a:pt x="3208097" y="711556"/>
                  <a:pt x="3234614" y="729844"/>
                </a:cubicBezTo>
                <a:cubicBezTo>
                  <a:pt x="3261436" y="748132"/>
                  <a:pt x="3280181" y="772668"/>
                  <a:pt x="3290850" y="803453"/>
                </a:cubicBezTo>
                <a:lnTo>
                  <a:pt x="3225927" y="803453"/>
                </a:lnTo>
                <a:cubicBezTo>
                  <a:pt x="3217698" y="788823"/>
                  <a:pt x="3206191" y="777393"/>
                  <a:pt x="3191409" y="769163"/>
                </a:cubicBezTo>
                <a:cubicBezTo>
                  <a:pt x="3176626" y="760933"/>
                  <a:pt x="3159634" y="756819"/>
                  <a:pt x="3140431" y="756819"/>
                </a:cubicBezTo>
                <a:cubicBezTo>
                  <a:pt x="3111170" y="756819"/>
                  <a:pt x="3087091" y="766246"/>
                  <a:pt x="3068193" y="785101"/>
                </a:cubicBezTo>
                <a:cubicBezTo>
                  <a:pt x="3049905" y="803955"/>
                  <a:pt x="3040762" y="828132"/>
                  <a:pt x="3040762" y="857631"/>
                </a:cubicBezTo>
                <a:cubicBezTo>
                  <a:pt x="3040762" y="887130"/>
                  <a:pt x="3049905" y="911459"/>
                  <a:pt x="3068193" y="930619"/>
                </a:cubicBezTo>
                <a:cubicBezTo>
                  <a:pt x="3087091" y="949474"/>
                  <a:pt x="3111170" y="958901"/>
                  <a:pt x="3140431" y="958901"/>
                </a:cubicBezTo>
                <a:cubicBezTo>
                  <a:pt x="3164205" y="958901"/>
                  <a:pt x="3184246" y="953606"/>
                  <a:pt x="3200553" y="943017"/>
                </a:cubicBezTo>
                <a:cubicBezTo>
                  <a:pt x="3216860" y="932427"/>
                  <a:pt x="3228518" y="917451"/>
                  <a:pt x="3235528" y="898086"/>
                </a:cubicBezTo>
                <a:lnTo>
                  <a:pt x="3235528" y="897179"/>
                </a:lnTo>
                <a:lnTo>
                  <a:pt x="3122143" y="897179"/>
                </a:lnTo>
                <a:lnTo>
                  <a:pt x="3122143" y="845058"/>
                </a:lnTo>
                <a:lnTo>
                  <a:pt x="3299079" y="845058"/>
                </a:lnTo>
                <a:lnTo>
                  <a:pt x="3299079" y="872947"/>
                </a:lnTo>
                <a:cubicBezTo>
                  <a:pt x="3295726" y="914400"/>
                  <a:pt x="3279268" y="948081"/>
                  <a:pt x="3249702" y="973989"/>
                </a:cubicBezTo>
                <a:cubicBezTo>
                  <a:pt x="3220136" y="1000201"/>
                  <a:pt x="3183712" y="1013308"/>
                  <a:pt x="3140431" y="1013308"/>
                </a:cubicBezTo>
                <a:cubicBezTo>
                  <a:pt x="3093796" y="1013308"/>
                  <a:pt x="3055696" y="998677"/>
                  <a:pt x="3026131" y="969417"/>
                </a:cubicBezTo>
                <a:cubicBezTo>
                  <a:pt x="2996261" y="940156"/>
                  <a:pt x="2981325" y="902970"/>
                  <a:pt x="2981325" y="857860"/>
                </a:cubicBezTo>
                <a:cubicBezTo>
                  <a:pt x="2981325" y="812749"/>
                  <a:pt x="2996261" y="775564"/>
                  <a:pt x="3026131" y="746303"/>
                </a:cubicBezTo>
                <a:cubicBezTo>
                  <a:pt x="3055696" y="717042"/>
                  <a:pt x="3093796" y="702412"/>
                  <a:pt x="3140431" y="702412"/>
                </a:cubicBezTo>
                <a:close/>
                <a:moveTo>
                  <a:pt x="2811856" y="702412"/>
                </a:moveTo>
                <a:cubicBezTo>
                  <a:pt x="2852395" y="702412"/>
                  <a:pt x="2883713" y="713537"/>
                  <a:pt x="2905811" y="735787"/>
                </a:cubicBezTo>
                <a:cubicBezTo>
                  <a:pt x="2927909" y="758038"/>
                  <a:pt x="2938958" y="788518"/>
                  <a:pt x="2938958" y="827227"/>
                </a:cubicBezTo>
                <a:lnTo>
                  <a:pt x="2938958" y="1007364"/>
                </a:lnTo>
                <a:lnTo>
                  <a:pt x="2880436" y="1007364"/>
                </a:lnTo>
                <a:lnTo>
                  <a:pt x="2880436" y="827227"/>
                </a:lnTo>
                <a:cubicBezTo>
                  <a:pt x="2880436" y="804367"/>
                  <a:pt x="2874722" y="786918"/>
                  <a:pt x="2863292" y="774878"/>
                </a:cubicBezTo>
                <a:cubicBezTo>
                  <a:pt x="2851861" y="762838"/>
                  <a:pt x="2834716" y="756819"/>
                  <a:pt x="2811856" y="756819"/>
                </a:cubicBezTo>
                <a:cubicBezTo>
                  <a:pt x="2788997" y="756819"/>
                  <a:pt x="2771852" y="762838"/>
                  <a:pt x="2760421" y="774878"/>
                </a:cubicBezTo>
                <a:cubicBezTo>
                  <a:pt x="2748992" y="786918"/>
                  <a:pt x="2743277" y="804367"/>
                  <a:pt x="2743277" y="827227"/>
                </a:cubicBezTo>
                <a:lnTo>
                  <a:pt x="2743277" y="1007364"/>
                </a:lnTo>
                <a:lnTo>
                  <a:pt x="2684755" y="1007364"/>
                </a:lnTo>
                <a:lnTo>
                  <a:pt x="2684755" y="827227"/>
                </a:lnTo>
                <a:cubicBezTo>
                  <a:pt x="2684755" y="788518"/>
                  <a:pt x="2695804" y="758038"/>
                  <a:pt x="2717901" y="735787"/>
                </a:cubicBezTo>
                <a:cubicBezTo>
                  <a:pt x="2740000" y="713537"/>
                  <a:pt x="2771318" y="702412"/>
                  <a:pt x="2811856" y="702412"/>
                </a:cubicBezTo>
                <a:close/>
                <a:moveTo>
                  <a:pt x="1521181" y="702412"/>
                </a:moveTo>
                <a:cubicBezTo>
                  <a:pt x="1557452" y="702412"/>
                  <a:pt x="1588846" y="711556"/>
                  <a:pt x="1615364" y="729844"/>
                </a:cubicBezTo>
                <a:cubicBezTo>
                  <a:pt x="1642186" y="748132"/>
                  <a:pt x="1660932" y="772668"/>
                  <a:pt x="1671600" y="803453"/>
                </a:cubicBezTo>
                <a:lnTo>
                  <a:pt x="1606677" y="803453"/>
                </a:lnTo>
                <a:cubicBezTo>
                  <a:pt x="1598448" y="788823"/>
                  <a:pt x="1586942" y="777393"/>
                  <a:pt x="1572159" y="769163"/>
                </a:cubicBezTo>
                <a:cubicBezTo>
                  <a:pt x="1557376" y="760933"/>
                  <a:pt x="1540383" y="756819"/>
                  <a:pt x="1521181" y="756819"/>
                </a:cubicBezTo>
                <a:cubicBezTo>
                  <a:pt x="1491920" y="756819"/>
                  <a:pt x="1467841" y="766246"/>
                  <a:pt x="1448943" y="785101"/>
                </a:cubicBezTo>
                <a:cubicBezTo>
                  <a:pt x="1430655" y="803955"/>
                  <a:pt x="1421511" y="828132"/>
                  <a:pt x="1421511" y="857631"/>
                </a:cubicBezTo>
                <a:cubicBezTo>
                  <a:pt x="1421511" y="887130"/>
                  <a:pt x="1430655" y="911459"/>
                  <a:pt x="1448943" y="930619"/>
                </a:cubicBezTo>
                <a:cubicBezTo>
                  <a:pt x="1467841" y="949474"/>
                  <a:pt x="1491920" y="958901"/>
                  <a:pt x="1521181" y="958901"/>
                </a:cubicBezTo>
                <a:cubicBezTo>
                  <a:pt x="1544955" y="958901"/>
                  <a:pt x="1564996" y="953606"/>
                  <a:pt x="1581303" y="943017"/>
                </a:cubicBezTo>
                <a:cubicBezTo>
                  <a:pt x="1597609" y="932427"/>
                  <a:pt x="1609268" y="917451"/>
                  <a:pt x="1616279" y="898086"/>
                </a:cubicBezTo>
                <a:lnTo>
                  <a:pt x="1616279" y="897179"/>
                </a:lnTo>
                <a:lnTo>
                  <a:pt x="1502893" y="897179"/>
                </a:lnTo>
                <a:lnTo>
                  <a:pt x="1502893" y="845058"/>
                </a:lnTo>
                <a:lnTo>
                  <a:pt x="1679829" y="845058"/>
                </a:lnTo>
                <a:lnTo>
                  <a:pt x="1679829" y="872947"/>
                </a:lnTo>
                <a:cubicBezTo>
                  <a:pt x="1676476" y="914400"/>
                  <a:pt x="1660017" y="948081"/>
                  <a:pt x="1630452" y="973989"/>
                </a:cubicBezTo>
                <a:cubicBezTo>
                  <a:pt x="1600886" y="1000201"/>
                  <a:pt x="1564462" y="1013308"/>
                  <a:pt x="1521181" y="1013308"/>
                </a:cubicBezTo>
                <a:cubicBezTo>
                  <a:pt x="1474546" y="1013308"/>
                  <a:pt x="1436446" y="998677"/>
                  <a:pt x="1406881" y="969417"/>
                </a:cubicBezTo>
                <a:cubicBezTo>
                  <a:pt x="1377011" y="940156"/>
                  <a:pt x="1362075" y="902970"/>
                  <a:pt x="1362075" y="857860"/>
                </a:cubicBezTo>
                <a:cubicBezTo>
                  <a:pt x="1362075" y="812749"/>
                  <a:pt x="1377011" y="775564"/>
                  <a:pt x="1406881" y="746303"/>
                </a:cubicBezTo>
                <a:cubicBezTo>
                  <a:pt x="1436446" y="717042"/>
                  <a:pt x="1474546" y="702412"/>
                  <a:pt x="1521181" y="702412"/>
                </a:cubicBezTo>
                <a:close/>
                <a:moveTo>
                  <a:pt x="1192606" y="702412"/>
                </a:moveTo>
                <a:cubicBezTo>
                  <a:pt x="1233145" y="702412"/>
                  <a:pt x="1264463" y="713537"/>
                  <a:pt x="1286561" y="735787"/>
                </a:cubicBezTo>
                <a:cubicBezTo>
                  <a:pt x="1308659" y="758038"/>
                  <a:pt x="1319708" y="788518"/>
                  <a:pt x="1319708" y="827227"/>
                </a:cubicBezTo>
                <a:lnTo>
                  <a:pt x="1319708" y="1007364"/>
                </a:lnTo>
                <a:lnTo>
                  <a:pt x="1261187" y="1007364"/>
                </a:lnTo>
                <a:lnTo>
                  <a:pt x="1261187" y="827227"/>
                </a:lnTo>
                <a:cubicBezTo>
                  <a:pt x="1261187" y="804367"/>
                  <a:pt x="1255471" y="786918"/>
                  <a:pt x="1244042" y="774878"/>
                </a:cubicBezTo>
                <a:cubicBezTo>
                  <a:pt x="1232611" y="762838"/>
                  <a:pt x="1215467" y="756819"/>
                  <a:pt x="1192606" y="756819"/>
                </a:cubicBezTo>
                <a:cubicBezTo>
                  <a:pt x="1169746" y="756819"/>
                  <a:pt x="1152601" y="762838"/>
                  <a:pt x="1141171" y="774878"/>
                </a:cubicBezTo>
                <a:cubicBezTo>
                  <a:pt x="1129741" y="786918"/>
                  <a:pt x="1124026" y="804367"/>
                  <a:pt x="1124026" y="827227"/>
                </a:cubicBezTo>
                <a:lnTo>
                  <a:pt x="1124026" y="1007364"/>
                </a:lnTo>
                <a:lnTo>
                  <a:pt x="1065505" y="1007364"/>
                </a:lnTo>
                <a:lnTo>
                  <a:pt x="1065505" y="827227"/>
                </a:lnTo>
                <a:cubicBezTo>
                  <a:pt x="1065505" y="788518"/>
                  <a:pt x="1076554" y="758038"/>
                  <a:pt x="1098652" y="735787"/>
                </a:cubicBezTo>
                <a:cubicBezTo>
                  <a:pt x="1120750" y="713537"/>
                  <a:pt x="1152068" y="702412"/>
                  <a:pt x="1192606" y="702412"/>
                </a:cubicBezTo>
                <a:close/>
                <a:moveTo>
                  <a:pt x="232715" y="676351"/>
                </a:moveTo>
                <a:lnTo>
                  <a:pt x="276606" y="676351"/>
                </a:lnTo>
                <a:cubicBezTo>
                  <a:pt x="281483" y="696773"/>
                  <a:pt x="276759" y="713994"/>
                  <a:pt x="262433" y="728015"/>
                </a:cubicBezTo>
                <a:cubicBezTo>
                  <a:pt x="259995" y="729844"/>
                  <a:pt x="257861" y="731063"/>
                  <a:pt x="256032" y="731673"/>
                </a:cubicBezTo>
                <a:cubicBezTo>
                  <a:pt x="261823" y="736245"/>
                  <a:pt x="267615" y="741121"/>
                  <a:pt x="273406" y="746303"/>
                </a:cubicBezTo>
                <a:cubicBezTo>
                  <a:pt x="303276" y="775564"/>
                  <a:pt x="318211" y="812749"/>
                  <a:pt x="318211" y="857860"/>
                </a:cubicBezTo>
                <a:cubicBezTo>
                  <a:pt x="318211" y="902970"/>
                  <a:pt x="303276" y="940156"/>
                  <a:pt x="273406" y="969417"/>
                </a:cubicBezTo>
                <a:cubicBezTo>
                  <a:pt x="243535" y="998677"/>
                  <a:pt x="205435" y="1013308"/>
                  <a:pt x="159106" y="1013308"/>
                </a:cubicBezTo>
                <a:cubicBezTo>
                  <a:pt x="112471" y="1013308"/>
                  <a:pt x="74371" y="998677"/>
                  <a:pt x="44806" y="969417"/>
                </a:cubicBezTo>
                <a:cubicBezTo>
                  <a:pt x="14935" y="940156"/>
                  <a:pt x="0" y="902970"/>
                  <a:pt x="0" y="857860"/>
                </a:cubicBezTo>
                <a:cubicBezTo>
                  <a:pt x="0" y="812749"/>
                  <a:pt x="14935" y="775564"/>
                  <a:pt x="44806" y="746303"/>
                </a:cubicBezTo>
                <a:cubicBezTo>
                  <a:pt x="74371" y="717042"/>
                  <a:pt x="112471" y="702412"/>
                  <a:pt x="159106" y="702412"/>
                </a:cubicBezTo>
                <a:cubicBezTo>
                  <a:pt x="176479" y="702412"/>
                  <a:pt x="192481" y="704393"/>
                  <a:pt x="207112" y="708355"/>
                </a:cubicBezTo>
                <a:cubicBezTo>
                  <a:pt x="225095" y="708965"/>
                  <a:pt x="233629" y="698297"/>
                  <a:pt x="232715" y="676351"/>
                </a:cubicBezTo>
                <a:close/>
                <a:moveTo>
                  <a:pt x="7334783" y="611429"/>
                </a:moveTo>
                <a:lnTo>
                  <a:pt x="7373646" y="611429"/>
                </a:lnTo>
                <a:cubicBezTo>
                  <a:pt x="7375474" y="633375"/>
                  <a:pt x="7386295" y="644347"/>
                  <a:pt x="7406106" y="644347"/>
                </a:cubicBezTo>
                <a:cubicBezTo>
                  <a:pt x="7425919" y="644347"/>
                  <a:pt x="7436739" y="633375"/>
                  <a:pt x="7438568" y="611429"/>
                </a:cubicBezTo>
                <a:lnTo>
                  <a:pt x="7477430" y="611429"/>
                </a:lnTo>
                <a:cubicBezTo>
                  <a:pt x="7477125" y="634289"/>
                  <a:pt x="7470648" y="651967"/>
                  <a:pt x="7457998" y="664464"/>
                </a:cubicBezTo>
                <a:cubicBezTo>
                  <a:pt x="7445350" y="676961"/>
                  <a:pt x="7428052" y="683209"/>
                  <a:pt x="7406106" y="683209"/>
                </a:cubicBezTo>
                <a:cubicBezTo>
                  <a:pt x="7384161" y="683209"/>
                  <a:pt x="7366864" y="676961"/>
                  <a:pt x="7354214" y="664464"/>
                </a:cubicBezTo>
                <a:cubicBezTo>
                  <a:pt x="7341565" y="651967"/>
                  <a:pt x="7335088" y="634289"/>
                  <a:pt x="7334783" y="611429"/>
                </a:cubicBezTo>
                <a:close/>
                <a:moveTo>
                  <a:pt x="8456066" y="609600"/>
                </a:moveTo>
                <a:lnTo>
                  <a:pt x="8511845" y="609600"/>
                </a:lnTo>
                <a:lnTo>
                  <a:pt x="8564423" y="681381"/>
                </a:lnTo>
                <a:lnTo>
                  <a:pt x="8518246" y="681381"/>
                </a:lnTo>
                <a:lnTo>
                  <a:pt x="8484413" y="639775"/>
                </a:lnTo>
                <a:lnTo>
                  <a:pt x="8483498" y="639775"/>
                </a:lnTo>
                <a:lnTo>
                  <a:pt x="8449666" y="681381"/>
                </a:lnTo>
                <a:lnTo>
                  <a:pt x="8403489" y="681381"/>
                </a:lnTo>
                <a:close/>
                <a:moveTo>
                  <a:pt x="6605626" y="609600"/>
                </a:moveTo>
                <a:lnTo>
                  <a:pt x="6662319" y="609600"/>
                </a:lnTo>
                <a:lnTo>
                  <a:pt x="6603340" y="681381"/>
                </a:lnTo>
                <a:lnTo>
                  <a:pt x="6556705" y="681381"/>
                </a:lnTo>
                <a:close/>
                <a:moveTo>
                  <a:pt x="5565191" y="609600"/>
                </a:moveTo>
                <a:lnTo>
                  <a:pt x="5620969" y="609600"/>
                </a:lnTo>
                <a:lnTo>
                  <a:pt x="5673547" y="681381"/>
                </a:lnTo>
                <a:lnTo>
                  <a:pt x="5627370" y="681381"/>
                </a:lnTo>
                <a:lnTo>
                  <a:pt x="5593537" y="639775"/>
                </a:lnTo>
                <a:lnTo>
                  <a:pt x="5592623" y="639775"/>
                </a:lnTo>
                <a:lnTo>
                  <a:pt x="5558790" y="681381"/>
                </a:lnTo>
                <a:lnTo>
                  <a:pt x="5512613" y="681381"/>
                </a:lnTo>
                <a:close/>
                <a:moveTo>
                  <a:pt x="4545330" y="609600"/>
                </a:moveTo>
                <a:lnTo>
                  <a:pt x="4602023" y="609600"/>
                </a:lnTo>
                <a:lnTo>
                  <a:pt x="4650943" y="681381"/>
                </a:lnTo>
                <a:lnTo>
                  <a:pt x="4604309" y="681381"/>
                </a:lnTo>
                <a:close/>
                <a:moveTo>
                  <a:pt x="826008" y="609600"/>
                </a:moveTo>
                <a:lnTo>
                  <a:pt x="882701" y="609600"/>
                </a:lnTo>
                <a:lnTo>
                  <a:pt x="931621" y="681381"/>
                </a:lnTo>
                <a:lnTo>
                  <a:pt x="884987" y="681381"/>
                </a:lnTo>
                <a:close/>
                <a:moveTo>
                  <a:pt x="159563" y="593141"/>
                </a:moveTo>
                <a:cubicBezTo>
                  <a:pt x="165659" y="593141"/>
                  <a:pt x="171526" y="594208"/>
                  <a:pt x="177165" y="596341"/>
                </a:cubicBezTo>
                <a:cubicBezTo>
                  <a:pt x="182804" y="598475"/>
                  <a:pt x="187757" y="601371"/>
                  <a:pt x="192024" y="605028"/>
                </a:cubicBezTo>
                <a:cubicBezTo>
                  <a:pt x="196291" y="608686"/>
                  <a:pt x="199720" y="613029"/>
                  <a:pt x="202311" y="618058"/>
                </a:cubicBezTo>
                <a:cubicBezTo>
                  <a:pt x="204902" y="623088"/>
                  <a:pt x="206197" y="628650"/>
                  <a:pt x="206197" y="634746"/>
                </a:cubicBezTo>
                <a:cubicBezTo>
                  <a:pt x="206197" y="645414"/>
                  <a:pt x="203911" y="653034"/>
                  <a:pt x="199339" y="657606"/>
                </a:cubicBezTo>
                <a:cubicBezTo>
                  <a:pt x="194767" y="662178"/>
                  <a:pt x="190043" y="665836"/>
                  <a:pt x="185166" y="668579"/>
                </a:cubicBezTo>
                <a:lnTo>
                  <a:pt x="185623" y="668579"/>
                </a:lnTo>
                <a:cubicBezTo>
                  <a:pt x="182575" y="670408"/>
                  <a:pt x="179985" y="672237"/>
                  <a:pt x="177851" y="674065"/>
                </a:cubicBezTo>
                <a:cubicBezTo>
                  <a:pt x="175718" y="675894"/>
                  <a:pt x="174498" y="678180"/>
                  <a:pt x="174193" y="680923"/>
                </a:cubicBezTo>
                <a:lnTo>
                  <a:pt x="139903" y="680923"/>
                </a:lnTo>
                <a:cubicBezTo>
                  <a:pt x="139903" y="671170"/>
                  <a:pt x="142037" y="664083"/>
                  <a:pt x="146304" y="659664"/>
                </a:cubicBezTo>
                <a:cubicBezTo>
                  <a:pt x="150571" y="655244"/>
                  <a:pt x="155143" y="651510"/>
                  <a:pt x="160020" y="648462"/>
                </a:cubicBezTo>
                <a:lnTo>
                  <a:pt x="160020" y="648919"/>
                </a:lnTo>
                <a:cubicBezTo>
                  <a:pt x="163068" y="646786"/>
                  <a:pt x="165659" y="644728"/>
                  <a:pt x="167793" y="642747"/>
                </a:cubicBezTo>
                <a:cubicBezTo>
                  <a:pt x="169926" y="640766"/>
                  <a:pt x="170993" y="638099"/>
                  <a:pt x="170993" y="634746"/>
                </a:cubicBezTo>
                <a:cubicBezTo>
                  <a:pt x="170993" y="627736"/>
                  <a:pt x="167031" y="624231"/>
                  <a:pt x="159106" y="624231"/>
                </a:cubicBezTo>
                <a:cubicBezTo>
                  <a:pt x="155448" y="624231"/>
                  <a:pt x="152476" y="625678"/>
                  <a:pt x="150190" y="628574"/>
                </a:cubicBezTo>
                <a:cubicBezTo>
                  <a:pt x="147904" y="631470"/>
                  <a:pt x="146761" y="635661"/>
                  <a:pt x="146761" y="641147"/>
                </a:cubicBezTo>
                <a:lnTo>
                  <a:pt x="113843" y="641147"/>
                </a:lnTo>
                <a:lnTo>
                  <a:pt x="113843" y="634746"/>
                </a:lnTo>
                <a:cubicBezTo>
                  <a:pt x="113843" y="628955"/>
                  <a:pt x="115062" y="623545"/>
                  <a:pt x="117501" y="618516"/>
                </a:cubicBezTo>
                <a:cubicBezTo>
                  <a:pt x="119939" y="613486"/>
                  <a:pt x="123292" y="609067"/>
                  <a:pt x="127559" y="605257"/>
                </a:cubicBezTo>
                <a:cubicBezTo>
                  <a:pt x="131826" y="601447"/>
                  <a:pt x="136703" y="598475"/>
                  <a:pt x="142189" y="596341"/>
                </a:cubicBezTo>
                <a:cubicBezTo>
                  <a:pt x="147676" y="594208"/>
                  <a:pt x="153467" y="593141"/>
                  <a:pt x="159563" y="593141"/>
                </a:cubicBezTo>
                <a:close/>
                <a:moveTo>
                  <a:pt x="5605881" y="552907"/>
                </a:moveTo>
                <a:lnTo>
                  <a:pt x="5662574" y="552907"/>
                </a:lnTo>
                <a:lnTo>
                  <a:pt x="5711495" y="624688"/>
                </a:lnTo>
                <a:lnTo>
                  <a:pt x="5664860" y="624688"/>
                </a:lnTo>
                <a:close/>
                <a:moveTo>
                  <a:pt x="7431710" y="528219"/>
                </a:moveTo>
                <a:lnTo>
                  <a:pt x="7488403" y="528219"/>
                </a:lnTo>
                <a:lnTo>
                  <a:pt x="7429423" y="599999"/>
                </a:lnTo>
                <a:lnTo>
                  <a:pt x="7382789" y="599999"/>
                </a:lnTo>
                <a:close/>
                <a:moveTo>
                  <a:pt x="4959706" y="482803"/>
                </a:moveTo>
                <a:cubicBezTo>
                  <a:pt x="4968545" y="482803"/>
                  <a:pt x="4976012" y="485851"/>
                  <a:pt x="4982108" y="491947"/>
                </a:cubicBezTo>
                <a:cubicBezTo>
                  <a:pt x="4988204" y="498043"/>
                  <a:pt x="4991253" y="505511"/>
                  <a:pt x="4991253" y="514350"/>
                </a:cubicBezTo>
                <a:cubicBezTo>
                  <a:pt x="4991253" y="523189"/>
                  <a:pt x="4988204" y="530657"/>
                  <a:pt x="4982108" y="536753"/>
                </a:cubicBezTo>
                <a:cubicBezTo>
                  <a:pt x="4976012" y="542849"/>
                  <a:pt x="4968545" y="545897"/>
                  <a:pt x="4959706" y="545897"/>
                </a:cubicBezTo>
                <a:cubicBezTo>
                  <a:pt x="4950867" y="545897"/>
                  <a:pt x="4943398" y="542849"/>
                  <a:pt x="4937303" y="536753"/>
                </a:cubicBezTo>
                <a:cubicBezTo>
                  <a:pt x="4931207" y="530657"/>
                  <a:pt x="4928159" y="523189"/>
                  <a:pt x="4928159" y="514350"/>
                </a:cubicBezTo>
                <a:cubicBezTo>
                  <a:pt x="4928159" y="505511"/>
                  <a:pt x="4931207" y="498043"/>
                  <a:pt x="4937303" y="491947"/>
                </a:cubicBezTo>
                <a:cubicBezTo>
                  <a:pt x="4943398" y="485851"/>
                  <a:pt x="4950867" y="482803"/>
                  <a:pt x="4959706" y="482803"/>
                </a:cubicBezTo>
                <a:close/>
                <a:moveTo>
                  <a:pt x="3929939" y="482803"/>
                </a:moveTo>
                <a:cubicBezTo>
                  <a:pt x="3938778" y="482803"/>
                  <a:pt x="3946246" y="485851"/>
                  <a:pt x="3952342" y="491947"/>
                </a:cubicBezTo>
                <a:cubicBezTo>
                  <a:pt x="3958438" y="498043"/>
                  <a:pt x="3961486" y="505511"/>
                  <a:pt x="3961486" y="514350"/>
                </a:cubicBezTo>
                <a:cubicBezTo>
                  <a:pt x="3961486" y="523189"/>
                  <a:pt x="3958438" y="530657"/>
                  <a:pt x="3952342" y="536753"/>
                </a:cubicBezTo>
                <a:cubicBezTo>
                  <a:pt x="3946246" y="542849"/>
                  <a:pt x="3938778" y="545897"/>
                  <a:pt x="3929939" y="545897"/>
                </a:cubicBezTo>
                <a:cubicBezTo>
                  <a:pt x="3921100" y="545897"/>
                  <a:pt x="3913632" y="542849"/>
                  <a:pt x="3907536" y="536753"/>
                </a:cubicBezTo>
                <a:cubicBezTo>
                  <a:pt x="3901440" y="530657"/>
                  <a:pt x="3898392" y="523189"/>
                  <a:pt x="3898392" y="514350"/>
                </a:cubicBezTo>
                <a:cubicBezTo>
                  <a:pt x="3898392" y="505511"/>
                  <a:pt x="3901440" y="498043"/>
                  <a:pt x="3907536" y="491947"/>
                </a:cubicBezTo>
                <a:cubicBezTo>
                  <a:pt x="3913632" y="485851"/>
                  <a:pt x="3921100" y="482803"/>
                  <a:pt x="3929939" y="482803"/>
                </a:cubicBezTo>
                <a:close/>
                <a:moveTo>
                  <a:pt x="4563542" y="210312"/>
                </a:moveTo>
                <a:lnTo>
                  <a:pt x="4563542" y="277063"/>
                </a:lnTo>
                <a:lnTo>
                  <a:pt x="4636236" y="277063"/>
                </a:lnTo>
                <a:lnTo>
                  <a:pt x="4636236" y="329184"/>
                </a:lnTo>
                <a:lnTo>
                  <a:pt x="4563542" y="329184"/>
                </a:lnTo>
                <a:lnTo>
                  <a:pt x="4563542" y="400507"/>
                </a:lnTo>
                <a:lnTo>
                  <a:pt x="4611090" y="400507"/>
                </a:lnTo>
                <a:cubicBezTo>
                  <a:pt x="4644923" y="400507"/>
                  <a:pt x="4670069" y="392222"/>
                  <a:pt x="4686529" y="375651"/>
                </a:cubicBezTo>
                <a:cubicBezTo>
                  <a:pt x="4702988" y="359080"/>
                  <a:pt x="4711217" y="335590"/>
                  <a:pt x="4711217" y="305181"/>
                </a:cubicBezTo>
                <a:cubicBezTo>
                  <a:pt x="4711217" y="275077"/>
                  <a:pt x="4702988" y="251740"/>
                  <a:pt x="4686529" y="235169"/>
                </a:cubicBezTo>
                <a:cubicBezTo>
                  <a:pt x="4670069" y="218598"/>
                  <a:pt x="4644923" y="210312"/>
                  <a:pt x="4611090" y="210312"/>
                </a:cubicBezTo>
                <a:close/>
                <a:moveTo>
                  <a:pt x="673684" y="210312"/>
                </a:moveTo>
                <a:lnTo>
                  <a:pt x="673684" y="400507"/>
                </a:lnTo>
                <a:lnTo>
                  <a:pt x="721233" y="400507"/>
                </a:lnTo>
                <a:cubicBezTo>
                  <a:pt x="755066" y="400507"/>
                  <a:pt x="780212" y="392222"/>
                  <a:pt x="796671" y="375651"/>
                </a:cubicBezTo>
                <a:cubicBezTo>
                  <a:pt x="813130" y="359080"/>
                  <a:pt x="821360" y="335590"/>
                  <a:pt x="821360" y="305181"/>
                </a:cubicBezTo>
                <a:cubicBezTo>
                  <a:pt x="821360" y="275077"/>
                  <a:pt x="813130" y="251740"/>
                  <a:pt x="796671" y="235169"/>
                </a:cubicBezTo>
                <a:cubicBezTo>
                  <a:pt x="780212" y="218598"/>
                  <a:pt x="755066" y="210312"/>
                  <a:pt x="721233" y="210312"/>
                </a:cubicBezTo>
                <a:close/>
                <a:moveTo>
                  <a:pt x="7643317" y="204369"/>
                </a:moveTo>
                <a:cubicBezTo>
                  <a:pt x="7619238" y="204369"/>
                  <a:pt x="7601103" y="210769"/>
                  <a:pt x="7588911" y="223571"/>
                </a:cubicBezTo>
                <a:cubicBezTo>
                  <a:pt x="7576719" y="236373"/>
                  <a:pt x="7570622" y="255118"/>
                  <a:pt x="7570622" y="279807"/>
                </a:cubicBezTo>
                <a:lnTo>
                  <a:pt x="7570622" y="312268"/>
                </a:lnTo>
                <a:lnTo>
                  <a:pt x="7716469" y="312268"/>
                </a:lnTo>
                <a:lnTo>
                  <a:pt x="7716469" y="279807"/>
                </a:lnTo>
                <a:cubicBezTo>
                  <a:pt x="7716469" y="255118"/>
                  <a:pt x="7710449" y="236373"/>
                  <a:pt x="7698410" y="223571"/>
                </a:cubicBezTo>
                <a:cubicBezTo>
                  <a:pt x="7686370" y="210769"/>
                  <a:pt x="7668006" y="204369"/>
                  <a:pt x="7643317" y="204369"/>
                </a:cubicBezTo>
                <a:close/>
                <a:moveTo>
                  <a:pt x="6319342" y="204369"/>
                </a:moveTo>
                <a:cubicBezTo>
                  <a:pt x="6295263" y="204369"/>
                  <a:pt x="6277128" y="210769"/>
                  <a:pt x="6264935" y="223571"/>
                </a:cubicBezTo>
                <a:cubicBezTo>
                  <a:pt x="6252744" y="236373"/>
                  <a:pt x="6246647" y="255118"/>
                  <a:pt x="6246647" y="279807"/>
                </a:cubicBezTo>
                <a:lnTo>
                  <a:pt x="6246647" y="312268"/>
                </a:lnTo>
                <a:lnTo>
                  <a:pt x="6392494" y="312268"/>
                </a:lnTo>
                <a:lnTo>
                  <a:pt x="6392494" y="279807"/>
                </a:lnTo>
                <a:cubicBezTo>
                  <a:pt x="6392494" y="255118"/>
                  <a:pt x="6386474" y="236373"/>
                  <a:pt x="6374435" y="223571"/>
                </a:cubicBezTo>
                <a:cubicBezTo>
                  <a:pt x="6362395" y="210769"/>
                  <a:pt x="6344031" y="204369"/>
                  <a:pt x="6319342" y="204369"/>
                </a:cubicBezTo>
                <a:close/>
                <a:moveTo>
                  <a:pt x="4959706" y="204369"/>
                </a:moveTo>
                <a:cubicBezTo>
                  <a:pt x="4930445" y="204369"/>
                  <a:pt x="4906365" y="213796"/>
                  <a:pt x="4887468" y="232651"/>
                </a:cubicBezTo>
                <a:cubicBezTo>
                  <a:pt x="4869180" y="251505"/>
                  <a:pt x="4860036" y="275682"/>
                  <a:pt x="4860036" y="305181"/>
                </a:cubicBezTo>
                <a:cubicBezTo>
                  <a:pt x="4860036" y="334680"/>
                  <a:pt x="4869180" y="359009"/>
                  <a:pt x="4887468" y="378169"/>
                </a:cubicBezTo>
                <a:cubicBezTo>
                  <a:pt x="4906365" y="397024"/>
                  <a:pt x="4930445" y="406451"/>
                  <a:pt x="4959706" y="406451"/>
                </a:cubicBezTo>
                <a:cubicBezTo>
                  <a:pt x="4989271" y="406451"/>
                  <a:pt x="5013198" y="397024"/>
                  <a:pt x="5031486" y="378169"/>
                </a:cubicBezTo>
                <a:cubicBezTo>
                  <a:pt x="5050079" y="359314"/>
                  <a:pt x="5059375" y="334985"/>
                  <a:pt x="5059375" y="305181"/>
                </a:cubicBezTo>
                <a:cubicBezTo>
                  <a:pt x="5059375" y="275377"/>
                  <a:pt x="5050079" y="251201"/>
                  <a:pt x="5031486" y="232651"/>
                </a:cubicBezTo>
                <a:cubicBezTo>
                  <a:pt x="5013198" y="213796"/>
                  <a:pt x="4989271" y="204369"/>
                  <a:pt x="4959706" y="204369"/>
                </a:cubicBezTo>
                <a:close/>
                <a:moveTo>
                  <a:pt x="3928567" y="204369"/>
                </a:moveTo>
                <a:cubicBezTo>
                  <a:pt x="3904488" y="204369"/>
                  <a:pt x="3886353" y="210769"/>
                  <a:pt x="3874160" y="223571"/>
                </a:cubicBezTo>
                <a:cubicBezTo>
                  <a:pt x="3861969" y="236373"/>
                  <a:pt x="3855873" y="255118"/>
                  <a:pt x="3855873" y="279807"/>
                </a:cubicBezTo>
                <a:lnTo>
                  <a:pt x="3855873" y="312268"/>
                </a:lnTo>
                <a:lnTo>
                  <a:pt x="4001719" y="312268"/>
                </a:lnTo>
                <a:lnTo>
                  <a:pt x="4001719" y="279807"/>
                </a:lnTo>
                <a:cubicBezTo>
                  <a:pt x="4001719" y="255118"/>
                  <a:pt x="3995699" y="236373"/>
                  <a:pt x="3983660" y="223571"/>
                </a:cubicBezTo>
                <a:cubicBezTo>
                  <a:pt x="3971620" y="210769"/>
                  <a:pt x="3953256" y="204369"/>
                  <a:pt x="3928567" y="204369"/>
                </a:cubicBezTo>
                <a:close/>
                <a:moveTo>
                  <a:pt x="3597631" y="204369"/>
                </a:moveTo>
                <a:cubicBezTo>
                  <a:pt x="3568370" y="204369"/>
                  <a:pt x="3544291" y="213796"/>
                  <a:pt x="3525394" y="232651"/>
                </a:cubicBezTo>
                <a:cubicBezTo>
                  <a:pt x="3507105" y="251505"/>
                  <a:pt x="3497961" y="275682"/>
                  <a:pt x="3497961" y="305181"/>
                </a:cubicBezTo>
                <a:cubicBezTo>
                  <a:pt x="3497961" y="334680"/>
                  <a:pt x="3507105" y="359009"/>
                  <a:pt x="3525394" y="378169"/>
                </a:cubicBezTo>
                <a:cubicBezTo>
                  <a:pt x="3544291" y="397024"/>
                  <a:pt x="3568370" y="406451"/>
                  <a:pt x="3597631" y="406451"/>
                </a:cubicBezTo>
                <a:cubicBezTo>
                  <a:pt x="3627197" y="406451"/>
                  <a:pt x="3651123" y="397024"/>
                  <a:pt x="3669412" y="378169"/>
                </a:cubicBezTo>
                <a:cubicBezTo>
                  <a:pt x="3688004" y="359314"/>
                  <a:pt x="3697301" y="334985"/>
                  <a:pt x="3697301" y="305181"/>
                </a:cubicBezTo>
                <a:cubicBezTo>
                  <a:pt x="3697301" y="275377"/>
                  <a:pt x="3688004" y="251201"/>
                  <a:pt x="3669412" y="232651"/>
                </a:cubicBezTo>
                <a:cubicBezTo>
                  <a:pt x="3651123" y="213796"/>
                  <a:pt x="3627197" y="204369"/>
                  <a:pt x="3597631" y="204369"/>
                </a:cubicBezTo>
                <a:close/>
                <a:moveTo>
                  <a:pt x="2833193" y="204369"/>
                </a:moveTo>
                <a:cubicBezTo>
                  <a:pt x="2809113" y="204369"/>
                  <a:pt x="2790978" y="210769"/>
                  <a:pt x="2778786" y="223571"/>
                </a:cubicBezTo>
                <a:cubicBezTo>
                  <a:pt x="2766593" y="236373"/>
                  <a:pt x="2760498" y="255118"/>
                  <a:pt x="2760498" y="279807"/>
                </a:cubicBezTo>
                <a:lnTo>
                  <a:pt x="2760498" y="312268"/>
                </a:lnTo>
                <a:lnTo>
                  <a:pt x="2906344" y="312268"/>
                </a:lnTo>
                <a:lnTo>
                  <a:pt x="2906344" y="279807"/>
                </a:lnTo>
                <a:cubicBezTo>
                  <a:pt x="2906344" y="255118"/>
                  <a:pt x="2900325" y="236373"/>
                  <a:pt x="2888285" y="223571"/>
                </a:cubicBezTo>
                <a:cubicBezTo>
                  <a:pt x="2876245" y="210769"/>
                  <a:pt x="2857882" y="204369"/>
                  <a:pt x="2833193" y="204369"/>
                </a:cubicBezTo>
                <a:close/>
                <a:moveTo>
                  <a:pt x="1052017" y="204369"/>
                </a:moveTo>
                <a:cubicBezTo>
                  <a:pt x="1027938" y="204369"/>
                  <a:pt x="1009803" y="210769"/>
                  <a:pt x="997611" y="223571"/>
                </a:cubicBezTo>
                <a:cubicBezTo>
                  <a:pt x="985419" y="236373"/>
                  <a:pt x="979323" y="255118"/>
                  <a:pt x="979323" y="279807"/>
                </a:cubicBezTo>
                <a:lnTo>
                  <a:pt x="979323" y="312268"/>
                </a:lnTo>
                <a:lnTo>
                  <a:pt x="1125169" y="312268"/>
                </a:lnTo>
                <a:lnTo>
                  <a:pt x="1125169" y="279807"/>
                </a:lnTo>
                <a:cubicBezTo>
                  <a:pt x="1125169" y="255118"/>
                  <a:pt x="1119150" y="236373"/>
                  <a:pt x="1107110" y="223571"/>
                </a:cubicBezTo>
                <a:cubicBezTo>
                  <a:pt x="1095070" y="210769"/>
                  <a:pt x="1076706" y="204369"/>
                  <a:pt x="1052017" y="204369"/>
                </a:cubicBezTo>
                <a:close/>
                <a:moveTo>
                  <a:pt x="7816825" y="155905"/>
                </a:moveTo>
                <a:lnTo>
                  <a:pt x="8053655" y="155905"/>
                </a:lnTo>
                <a:lnTo>
                  <a:pt x="8053655" y="210312"/>
                </a:lnTo>
                <a:lnTo>
                  <a:pt x="7964500" y="210312"/>
                </a:lnTo>
                <a:lnTo>
                  <a:pt x="7964500" y="454914"/>
                </a:lnTo>
                <a:lnTo>
                  <a:pt x="7905979" y="454914"/>
                </a:lnTo>
                <a:lnTo>
                  <a:pt x="7905979" y="210312"/>
                </a:lnTo>
                <a:lnTo>
                  <a:pt x="7816825" y="210312"/>
                </a:lnTo>
                <a:close/>
                <a:moveTo>
                  <a:pt x="7218654" y="155905"/>
                </a:moveTo>
                <a:lnTo>
                  <a:pt x="7277176" y="155905"/>
                </a:lnTo>
                <a:lnTo>
                  <a:pt x="7277176" y="335714"/>
                </a:lnTo>
                <a:cubicBezTo>
                  <a:pt x="7277176" y="358531"/>
                  <a:pt x="7282967" y="376025"/>
                  <a:pt x="7294550" y="388195"/>
                </a:cubicBezTo>
                <a:cubicBezTo>
                  <a:pt x="7306132" y="400366"/>
                  <a:pt x="7323049" y="406451"/>
                  <a:pt x="7345299" y="406451"/>
                </a:cubicBezTo>
                <a:cubicBezTo>
                  <a:pt x="7368159" y="406451"/>
                  <a:pt x="7385304" y="400366"/>
                  <a:pt x="7396734" y="388195"/>
                </a:cubicBezTo>
                <a:cubicBezTo>
                  <a:pt x="7408164" y="376025"/>
                  <a:pt x="7413879" y="358531"/>
                  <a:pt x="7413879" y="335714"/>
                </a:cubicBezTo>
                <a:lnTo>
                  <a:pt x="7413879" y="155905"/>
                </a:lnTo>
                <a:lnTo>
                  <a:pt x="7471029" y="155905"/>
                </a:lnTo>
                <a:lnTo>
                  <a:pt x="7471029" y="336042"/>
                </a:lnTo>
                <a:cubicBezTo>
                  <a:pt x="7471029" y="355245"/>
                  <a:pt x="7468210" y="372618"/>
                  <a:pt x="7462571" y="388163"/>
                </a:cubicBezTo>
                <a:cubicBezTo>
                  <a:pt x="7456932" y="403708"/>
                  <a:pt x="7448779" y="416814"/>
                  <a:pt x="7438111" y="427482"/>
                </a:cubicBezTo>
                <a:cubicBezTo>
                  <a:pt x="7427443" y="438150"/>
                  <a:pt x="7414336" y="446380"/>
                  <a:pt x="7398791" y="452171"/>
                </a:cubicBezTo>
                <a:cubicBezTo>
                  <a:pt x="7383247" y="457962"/>
                  <a:pt x="7365569" y="460858"/>
                  <a:pt x="7345756" y="460858"/>
                </a:cubicBezTo>
                <a:cubicBezTo>
                  <a:pt x="7305218" y="460858"/>
                  <a:pt x="7273900" y="449733"/>
                  <a:pt x="7251802" y="427482"/>
                </a:cubicBezTo>
                <a:cubicBezTo>
                  <a:pt x="7229704" y="405232"/>
                  <a:pt x="7218654" y="374752"/>
                  <a:pt x="7218654" y="336042"/>
                </a:cubicBezTo>
                <a:close/>
                <a:moveTo>
                  <a:pt x="6902425" y="155905"/>
                </a:moveTo>
                <a:lnTo>
                  <a:pt x="6972376" y="155905"/>
                </a:lnTo>
                <a:lnTo>
                  <a:pt x="7040957" y="264262"/>
                </a:lnTo>
                <a:lnTo>
                  <a:pt x="7041871" y="264262"/>
                </a:lnTo>
                <a:lnTo>
                  <a:pt x="7110908" y="155905"/>
                </a:lnTo>
                <a:lnTo>
                  <a:pt x="7178574" y="155905"/>
                </a:lnTo>
                <a:lnTo>
                  <a:pt x="7079361" y="301752"/>
                </a:lnTo>
                <a:lnTo>
                  <a:pt x="7183146" y="454914"/>
                </a:lnTo>
                <a:lnTo>
                  <a:pt x="7113194" y="454914"/>
                </a:lnTo>
                <a:lnTo>
                  <a:pt x="7040042" y="338785"/>
                </a:lnTo>
                <a:lnTo>
                  <a:pt x="7039128" y="338785"/>
                </a:lnTo>
                <a:lnTo>
                  <a:pt x="6965061" y="454914"/>
                </a:lnTo>
                <a:lnTo>
                  <a:pt x="6897853" y="454914"/>
                </a:lnTo>
                <a:lnTo>
                  <a:pt x="7001180" y="301752"/>
                </a:lnTo>
                <a:close/>
                <a:moveTo>
                  <a:pt x="4505020" y="155905"/>
                </a:moveTo>
                <a:lnTo>
                  <a:pt x="4611090" y="155905"/>
                </a:lnTo>
                <a:cubicBezTo>
                  <a:pt x="4661992" y="155905"/>
                  <a:pt x="4701311" y="169469"/>
                  <a:pt x="4729048" y="196596"/>
                </a:cubicBezTo>
                <a:cubicBezTo>
                  <a:pt x="4756785" y="223419"/>
                  <a:pt x="4770653" y="259690"/>
                  <a:pt x="4770653" y="305410"/>
                </a:cubicBezTo>
                <a:cubicBezTo>
                  <a:pt x="4770653" y="351435"/>
                  <a:pt x="4756785" y="387858"/>
                  <a:pt x="4729048" y="414681"/>
                </a:cubicBezTo>
                <a:cubicBezTo>
                  <a:pt x="4701921" y="441503"/>
                  <a:pt x="4662602" y="454914"/>
                  <a:pt x="4611090" y="454914"/>
                </a:cubicBezTo>
                <a:lnTo>
                  <a:pt x="4505020" y="454914"/>
                </a:lnTo>
                <a:lnTo>
                  <a:pt x="4505020" y="329184"/>
                </a:lnTo>
                <a:lnTo>
                  <a:pt x="4477588" y="329184"/>
                </a:lnTo>
                <a:lnTo>
                  <a:pt x="4477588" y="277063"/>
                </a:lnTo>
                <a:lnTo>
                  <a:pt x="4505020" y="277063"/>
                </a:lnTo>
                <a:close/>
                <a:moveTo>
                  <a:pt x="4102075" y="155905"/>
                </a:moveTo>
                <a:lnTo>
                  <a:pt x="4338904" y="155905"/>
                </a:lnTo>
                <a:lnTo>
                  <a:pt x="4338904" y="210312"/>
                </a:lnTo>
                <a:lnTo>
                  <a:pt x="4249750" y="210312"/>
                </a:lnTo>
                <a:lnTo>
                  <a:pt x="4249750" y="454914"/>
                </a:lnTo>
                <a:lnTo>
                  <a:pt x="4191229" y="454914"/>
                </a:lnTo>
                <a:lnTo>
                  <a:pt x="4191229" y="210312"/>
                </a:lnTo>
                <a:lnTo>
                  <a:pt x="4102075" y="210312"/>
                </a:lnTo>
                <a:close/>
                <a:moveTo>
                  <a:pt x="3139288" y="155905"/>
                </a:moveTo>
                <a:lnTo>
                  <a:pt x="3197810" y="155905"/>
                </a:lnTo>
                <a:lnTo>
                  <a:pt x="3197810" y="275692"/>
                </a:lnTo>
                <a:lnTo>
                  <a:pt x="3340914" y="275692"/>
                </a:lnTo>
                <a:lnTo>
                  <a:pt x="3340914" y="155905"/>
                </a:lnTo>
                <a:lnTo>
                  <a:pt x="3399435" y="155905"/>
                </a:lnTo>
                <a:lnTo>
                  <a:pt x="3399435" y="454914"/>
                </a:lnTo>
                <a:lnTo>
                  <a:pt x="3340914" y="454914"/>
                </a:lnTo>
                <a:lnTo>
                  <a:pt x="3340914" y="330099"/>
                </a:lnTo>
                <a:lnTo>
                  <a:pt x="3197810" y="330099"/>
                </a:lnTo>
                <a:lnTo>
                  <a:pt x="3197810" y="454914"/>
                </a:lnTo>
                <a:lnTo>
                  <a:pt x="3139288" y="454914"/>
                </a:lnTo>
                <a:close/>
                <a:moveTo>
                  <a:pt x="2402967" y="155905"/>
                </a:moveTo>
                <a:lnTo>
                  <a:pt x="2466518" y="155905"/>
                </a:lnTo>
                <a:lnTo>
                  <a:pt x="2544242" y="385420"/>
                </a:lnTo>
                <a:lnTo>
                  <a:pt x="2545157" y="385420"/>
                </a:lnTo>
                <a:lnTo>
                  <a:pt x="2622423" y="155905"/>
                </a:lnTo>
                <a:lnTo>
                  <a:pt x="2684603" y="155905"/>
                </a:lnTo>
                <a:lnTo>
                  <a:pt x="2576246" y="454914"/>
                </a:lnTo>
                <a:lnTo>
                  <a:pt x="2511781" y="454914"/>
                </a:lnTo>
                <a:close/>
                <a:moveTo>
                  <a:pt x="615163" y="155905"/>
                </a:moveTo>
                <a:lnTo>
                  <a:pt x="721233" y="155905"/>
                </a:lnTo>
                <a:cubicBezTo>
                  <a:pt x="772135" y="155905"/>
                  <a:pt x="811454" y="169469"/>
                  <a:pt x="839191" y="196596"/>
                </a:cubicBezTo>
                <a:cubicBezTo>
                  <a:pt x="866928" y="223419"/>
                  <a:pt x="880796" y="259690"/>
                  <a:pt x="880796" y="305410"/>
                </a:cubicBezTo>
                <a:cubicBezTo>
                  <a:pt x="880796" y="351435"/>
                  <a:pt x="866928" y="387858"/>
                  <a:pt x="839191" y="414681"/>
                </a:cubicBezTo>
                <a:cubicBezTo>
                  <a:pt x="812064" y="441503"/>
                  <a:pt x="772744" y="454914"/>
                  <a:pt x="721233" y="454914"/>
                </a:cubicBezTo>
                <a:lnTo>
                  <a:pt x="615163" y="454914"/>
                </a:lnTo>
                <a:close/>
                <a:moveTo>
                  <a:pt x="6035649" y="150419"/>
                </a:moveTo>
                <a:cubicBezTo>
                  <a:pt x="6066129" y="150419"/>
                  <a:pt x="6091123" y="158953"/>
                  <a:pt x="6110630" y="176022"/>
                </a:cubicBezTo>
                <a:cubicBezTo>
                  <a:pt x="6129832" y="192786"/>
                  <a:pt x="6140044" y="214884"/>
                  <a:pt x="6141263" y="242316"/>
                </a:cubicBezTo>
                <a:lnTo>
                  <a:pt x="6085942" y="242316"/>
                </a:lnTo>
                <a:cubicBezTo>
                  <a:pt x="6085637" y="230429"/>
                  <a:pt x="6081217" y="220904"/>
                  <a:pt x="6072682" y="213741"/>
                </a:cubicBezTo>
                <a:cubicBezTo>
                  <a:pt x="6064149" y="206578"/>
                  <a:pt x="6051956" y="202997"/>
                  <a:pt x="6036107" y="202997"/>
                </a:cubicBezTo>
                <a:cubicBezTo>
                  <a:pt x="6020257" y="202997"/>
                  <a:pt x="6008065" y="206731"/>
                  <a:pt x="5999531" y="214198"/>
                </a:cubicBezTo>
                <a:cubicBezTo>
                  <a:pt x="5990997" y="221666"/>
                  <a:pt x="5986729" y="231191"/>
                  <a:pt x="5986729" y="242773"/>
                </a:cubicBezTo>
                <a:cubicBezTo>
                  <a:pt x="5986729" y="248260"/>
                  <a:pt x="5988177" y="253060"/>
                  <a:pt x="5991072" y="257175"/>
                </a:cubicBezTo>
                <a:cubicBezTo>
                  <a:pt x="5993969" y="261290"/>
                  <a:pt x="5998007" y="264795"/>
                  <a:pt x="6003188" y="267691"/>
                </a:cubicBezTo>
                <a:cubicBezTo>
                  <a:pt x="6008370" y="270586"/>
                  <a:pt x="6014314" y="272949"/>
                  <a:pt x="6021019" y="274777"/>
                </a:cubicBezTo>
                <a:cubicBezTo>
                  <a:pt x="6027725" y="276606"/>
                  <a:pt x="6035040" y="278130"/>
                  <a:pt x="6042965" y="279349"/>
                </a:cubicBezTo>
                <a:cubicBezTo>
                  <a:pt x="6050890" y="280569"/>
                  <a:pt x="6058662" y="282016"/>
                  <a:pt x="6066282" y="283693"/>
                </a:cubicBezTo>
                <a:cubicBezTo>
                  <a:pt x="6073902" y="285369"/>
                  <a:pt x="6081674" y="287274"/>
                  <a:pt x="6089599" y="289408"/>
                </a:cubicBezTo>
                <a:cubicBezTo>
                  <a:pt x="6105449" y="293370"/>
                  <a:pt x="6118860" y="301752"/>
                  <a:pt x="6129832" y="314554"/>
                </a:cubicBezTo>
                <a:cubicBezTo>
                  <a:pt x="6140806" y="327355"/>
                  <a:pt x="6146292" y="344881"/>
                  <a:pt x="6146292" y="367132"/>
                </a:cubicBezTo>
                <a:cubicBezTo>
                  <a:pt x="6146292" y="396393"/>
                  <a:pt x="6136082" y="419405"/>
                  <a:pt x="6115660" y="436169"/>
                </a:cubicBezTo>
                <a:cubicBezTo>
                  <a:pt x="6095848" y="452933"/>
                  <a:pt x="6069025" y="461315"/>
                  <a:pt x="6035192" y="461315"/>
                </a:cubicBezTo>
                <a:cubicBezTo>
                  <a:pt x="6001969" y="461315"/>
                  <a:pt x="5975299" y="453085"/>
                  <a:pt x="5955182" y="436626"/>
                </a:cubicBezTo>
                <a:cubicBezTo>
                  <a:pt x="5934761" y="419557"/>
                  <a:pt x="5924398" y="397002"/>
                  <a:pt x="5924093" y="368961"/>
                </a:cubicBezTo>
                <a:lnTo>
                  <a:pt x="5981243" y="368961"/>
                </a:lnTo>
                <a:cubicBezTo>
                  <a:pt x="5981548" y="381153"/>
                  <a:pt x="5986272" y="390830"/>
                  <a:pt x="5995416" y="397993"/>
                </a:cubicBezTo>
                <a:cubicBezTo>
                  <a:pt x="6004560" y="405156"/>
                  <a:pt x="6017819" y="408737"/>
                  <a:pt x="6035192" y="408737"/>
                </a:cubicBezTo>
                <a:cubicBezTo>
                  <a:pt x="6052871" y="408737"/>
                  <a:pt x="6066282" y="405156"/>
                  <a:pt x="6075426" y="397993"/>
                </a:cubicBezTo>
                <a:cubicBezTo>
                  <a:pt x="6084570" y="390830"/>
                  <a:pt x="6089142" y="381153"/>
                  <a:pt x="6089142" y="368961"/>
                </a:cubicBezTo>
                <a:cubicBezTo>
                  <a:pt x="6089142" y="361341"/>
                  <a:pt x="6086856" y="355245"/>
                  <a:pt x="6082284" y="350673"/>
                </a:cubicBezTo>
                <a:cubicBezTo>
                  <a:pt x="6077712" y="346101"/>
                  <a:pt x="6071692" y="342519"/>
                  <a:pt x="6064224" y="339928"/>
                </a:cubicBezTo>
                <a:cubicBezTo>
                  <a:pt x="6056757" y="337338"/>
                  <a:pt x="6048299" y="335280"/>
                  <a:pt x="6038850" y="333756"/>
                </a:cubicBezTo>
                <a:cubicBezTo>
                  <a:pt x="6029401" y="332232"/>
                  <a:pt x="6019647" y="330403"/>
                  <a:pt x="6009589" y="328270"/>
                </a:cubicBezTo>
                <a:cubicBezTo>
                  <a:pt x="5999531" y="326136"/>
                  <a:pt x="5989777" y="323393"/>
                  <a:pt x="5980328" y="320040"/>
                </a:cubicBezTo>
                <a:cubicBezTo>
                  <a:pt x="5970880" y="316687"/>
                  <a:pt x="5962422" y="311887"/>
                  <a:pt x="5954954" y="305638"/>
                </a:cubicBezTo>
                <a:cubicBezTo>
                  <a:pt x="5947486" y="299390"/>
                  <a:pt x="5941466" y="291389"/>
                  <a:pt x="5936894" y="281635"/>
                </a:cubicBezTo>
                <a:cubicBezTo>
                  <a:pt x="5932322" y="271882"/>
                  <a:pt x="5930037" y="259537"/>
                  <a:pt x="5930037" y="244602"/>
                </a:cubicBezTo>
                <a:cubicBezTo>
                  <a:pt x="5930037" y="216865"/>
                  <a:pt x="5939638" y="194310"/>
                  <a:pt x="5958840" y="176937"/>
                </a:cubicBezTo>
                <a:cubicBezTo>
                  <a:pt x="5978348" y="159258"/>
                  <a:pt x="6003951" y="150419"/>
                  <a:pt x="6035649" y="150419"/>
                </a:cubicBezTo>
                <a:close/>
                <a:moveTo>
                  <a:pt x="7643774" y="149962"/>
                </a:moveTo>
                <a:cubicBezTo>
                  <a:pt x="7664806" y="149962"/>
                  <a:pt x="7683398" y="152934"/>
                  <a:pt x="7699553" y="158877"/>
                </a:cubicBezTo>
                <a:cubicBezTo>
                  <a:pt x="7715707" y="164821"/>
                  <a:pt x="7729423" y="173355"/>
                  <a:pt x="7740701" y="184480"/>
                </a:cubicBezTo>
                <a:cubicBezTo>
                  <a:pt x="7751978" y="195606"/>
                  <a:pt x="7760513" y="209245"/>
                  <a:pt x="7766304" y="225400"/>
                </a:cubicBezTo>
                <a:cubicBezTo>
                  <a:pt x="7772095" y="241554"/>
                  <a:pt x="7774991" y="259690"/>
                  <a:pt x="7774991" y="279807"/>
                </a:cubicBezTo>
                <a:lnTo>
                  <a:pt x="7774991" y="454914"/>
                </a:lnTo>
                <a:lnTo>
                  <a:pt x="7716469" y="454914"/>
                </a:lnTo>
                <a:lnTo>
                  <a:pt x="7716469" y="365303"/>
                </a:lnTo>
                <a:lnTo>
                  <a:pt x="7570622" y="365303"/>
                </a:lnTo>
                <a:lnTo>
                  <a:pt x="7570622" y="454914"/>
                </a:lnTo>
                <a:lnTo>
                  <a:pt x="7513472" y="454914"/>
                </a:lnTo>
                <a:lnTo>
                  <a:pt x="7513472" y="279807"/>
                </a:lnTo>
                <a:cubicBezTo>
                  <a:pt x="7513472" y="259690"/>
                  <a:pt x="7516368" y="241554"/>
                  <a:pt x="7522159" y="225400"/>
                </a:cubicBezTo>
                <a:cubicBezTo>
                  <a:pt x="7527950" y="209245"/>
                  <a:pt x="7536333" y="195606"/>
                  <a:pt x="7547305" y="184480"/>
                </a:cubicBezTo>
                <a:cubicBezTo>
                  <a:pt x="7558278" y="173355"/>
                  <a:pt x="7571842" y="164821"/>
                  <a:pt x="7587996" y="158877"/>
                </a:cubicBezTo>
                <a:cubicBezTo>
                  <a:pt x="7604151" y="152934"/>
                  <a:pt x="7622744" y="149962"/>
                  <a:pt x="7643774" y="149962"/>
                </a:cubicBezTo>
                <a:close/>
                <a:moveTo>
                  <a:pt x="6621857" y="149962"/>
                </a:moveTo>
                <a:cubicBezTo>
                  <a:pt x="6662395" y="149962"/>
                  <a:pt x="6693713" y="161087"/>
                  <a:pt x="6715811" y="183337"/>
                </a:cubicBezTo>
                <a:cubicBezTo>
                  <a:pt x="6737909" y="205588"/>
                  <a:pt x="6748958" y="236068"/>
                  <a:pt x="6748958" y="274777"/>
                </a:cubicBezTo>
                <a:lnTo>
                  <a:pt x="6748958" y="454914"/>
                </a:lnTo>
                <a:lnTo>
                  <a:pt x="6690436" y="454914"/>
                </a:lnTo>
                <a:lnTo>
                  <a:pt x="6690436" y="274777"/>
                </a:lnTo>
                <a:cubicBezTo>
                  <a:pt x="6690436" y="251917"/>
                  <a:pt x="6684721" y="234468"/>
                  <a:pt x="6673291" y="222428"/>
                </a:cubicBezTo>
                <a:cubicBezTo>
                  <a:pt x="6661861" y="210388"/>
                  <a:pt x="6644716" y="204369"/>
                  <a:pt x="6621857" y="204369"/>
                </a:cubicBezTo>
                <a:cubicBezTo>
                  <a:pt x="6598996" y="204369"/>
                  <a:pt x="6581851" y="210388"/>
                  <a:pt x="6570421" y="222428"/>
                </a:cubicBezTo>
                <a:cubicBezTo>
                  <a:pt x="6558991" y="234468"/>
                  <a:pt x="6553276" y="251917"/>
                  <a:pt x="6553276" y="274777"/>
                </a:cubicBezTo>
                <a:lnTo>
                  <a:pt x="6553276" y="454914"/>
                </a:lnTo>
                <a:lnTo>
                  <a:pt x="6494754" y="454914"/>
                </a:lnTo>
                <a:lnTo>
                  <a:pt x="6494754" y="274777"/>
                </a:lnTo>
                <a:cubicBezTo>
                  <a:pt x="6494754" y="236068"/>
                  <a:pt x="6505804" y="205588"/>
                  <a:pt x="6527902" y="183337"/>
                </a:cubicBezTo>
                <a:cubicBezTo>
                  <a:pt x="6549999" y="161087"/>
                  <a:pt x="6581318" y="149962"/>
                  <a:pt x="6621857" y="149962"/>
                </a:cubicBezTo>
                <a:close/>
                <a:moveTo>
                  <a:pt x="6319799" y="149962"/>
                </a:moveTo>
                <a:cubicBezTo>
                  <a:pt x="6340831" y="149962"/>
                  <a:pt x="6359424" y="152934"/>
                  <a:pt x="6375578" y="158877"/>
                </a:cubicBezTo>
                <a:cubicBezTo>
                  <a:pt x="6391732" y="164821"/>
                  <a:pt x="6405448" y="173355"/>
                  <a:pt x="6416725" y="184480"/>
                </a:cubicBezTo>
                <a:cubicBezTo>
                  <a:pt x="6428003" y="195606"/>
                  <a:pt x="6436538" y="209245"/>
                  <a:pt x="6442329" y="225400"/>
                </a:cubicBezTo>
                <a:cubicBezTo>
                  <a:pt x="6448120" y="241554"/>
                  <a:pt x="6451016" y="259690"/>
                  <a:pt x="6451016" y="279807"/>
                </a:cubicBezTo>
                <a:lnTo>
                  <a:pt x="6451016" y="454914"/>
                </a:lnTo>
                <a:lnTo>
                  <a:pt x="6392494" y="454914"/>
                </a:lnTo>
                <a:lnTo>
                  <a:pt x="6392494" y="365303"/>
                </a:lnTo>
                <a:lnTo>
                  <a:pt x="6246647" y="365303"/>
                </a:lnTo>
                <a:lnTo>
                  <a:pt x="6246647" y="454914"/>
                </a:lnTo>
                <a:lnTo>
                  <a:pt x="6189497" y="454914"/>
                </a:lnTo>
                <a:lnTo>
                  <a:pt x="6189497" y="279807"/>
                </a:lnTo>
                <a:cubicBezTo>
                  <a:pt x="6189497" y="259690"/>
                  <a:pt x="6192393" y="241554"/>
                  <a:pt x="6198184" y="225400"/>
                </a:cubicBezTo>
                <a:cubicBezTo>
                  <a:pt x="6203976" y="209245"/>
                  <a:pt x="6212357" y="195606"/>
                  <a:pt x="6223330" y="184480"/>
                </a:cubicBezTo>
                <a:cubicBezTo>
                  <a:pt x="6234303" y="173355"/>
                  <a:pt x="6247867" y="164821"/>
                  <a:pt x="6264021" y="158877"/>
                </a:cubicBezTo>
                <a:cubicBezTo>
                  <a:pt x="6280176" y="152934"/>
                  <a:pt x="6298768" y="149962"/>
                  <a:pt x="6319799" y="149962"/>
                </a:cubicBezTo>
                <a:close/>
                <a:moveTo>
                  <a:pt x="5616931" y="149962"/>
                </a:moveTo>
                <a:cubicBezTo>
                  <a:pt x="5653202" y="149962"/>
                  <a:pt x="5684596" y="159106"/>
                  <a:pt x="5711114" y="177394"/>
                </a:cubicBezTo>
                <a:cubicBezTo>
                  <a:pt x="5737937" y="195682"/>
                  <a:pt x="5756681" y="220218"/>
                  <a:pt x="5767349" y="251003"/>
                </a:cubicBezTo>
                <a:lnTo>
                  <a:pt x="5702427" y="251003"/>
                </a:lnTo>
                <a:cubicBezTo>
                  <a:pt x="5694197" y="236373"/>
                  <a:pt x="5682691" y="224943"/>
                  <a:pt x="5667908" y="216713"/>
                </a:cubicBezTo>
                <a:cubicBezTo>
                  <a:pt x="5653126" y="208483"/>
                  <a:pt x="5636133" y="204369"/>
                  <a:pt x="5616931" y="204369"/>
                </a:cubicBezTo>
                <a:cubicBezTo>
                  <a:pt x="5587670" y="204369"/>
                  <a:pt x="5563590" y="213796"/>
                  <a:pt x="5544693" y="232651"/>
                </a:cubicBezTo>
                <a:cubicBezTo>
                  <a:pt x="5526405" y="251505"/>
                  <a:pt x="5517261" y="275682"/>
                  <a:pt x="5517261" y="305181"/>
                </a:cubicBezTo>
                <a:cubicBezTo>
                  <a:pt x="5517261" y="334680"/>
                  <a:pt x="5526405" y="359009"/>
                  <a:pt x="5544693" y="378169"/>
                </a:cubicBezTo>
                <a:cubicBezTo>
                  <a:pt x="5563590" y="397024"/>
                  <a:pt x="5587670" y="406451"/>
                  <a:pt x="5616931" y="406451"/>
                </a:cubicBezTo>
                <a:cubicBezTo>
                  <a:pt x="5640705" y="406451"/>
                  <a:pt x="5660745" y="401156"/>
                  <a:pt x="5677053" y="390567"/>
                </a:cubicBezTo>
                <a:cubicBezTo>
                  <a:pt x="5693359" y="379977"/>
                  <a:pt x="5705018" y="365001"/>
                  <a:pt x="5712028" y="345636"/>
                </a:cubicBezTo>
                <a:lnTo>
                  <a:pt x="5712028" y="344729"/>
                </a:lnTo>
                <a:lnTo>
                  <a:pt x="5598643" y="344729"/>
                </a:lnTo>
                <a:lnTo>
                  <a:pt x="5598643" y="292608"/>
                </a:lnTo>
                <a:lnTo>
                  <a:pt x="5775579" y="292608"/>
                </a:lnTo>
                <a:lnTo>
                  <a:pt x="5775579" y="320497"/>
                </a:lnTo>
                <a:cubicBezTo>
                  <a:pt x="5772226" y="361950"/>
                  <a:pt x="5755767" y="395631"/>
                  <a:pt x="5726201" y="421539"/>
                </a:cubicBezTo>
                <a:cubicBezTo>
                  <a:pt x="5696636" y="447751"/>
                  <a:pt x="5660212" y="460858"/>
                  <a:pt x="5616931" y="460858"/>
                </a:cubicBezTo>
                <a:cubicBezTo>
                  <a:pt x="5570296" y="460858"/>
                  <a:pt x="5532196" y="446227"/>
                  <a:pt x="5502631" y="416967"/>
                </a:cubicBezTo>
                <a:cubicBezTo>
                  <a:pt x="5472760" y="387706"/>
                  <a:pt x="5457825" y="350520"/>
                  <a:pt x="5457825" y="305410"/>
                </a:cubicBezTo>
                <a:cubicBezTo>
                  <a:pt x="5457825" y="260299"/>
                  <a:pt x="5472760" y="223114"/>
                  <a:pt x="5502631" y="193853"/>
                </a:cubicBezTo>
                <a:cubicBezTo>
                  <a:pt x="5532196" y="164592"/>
                  <a:pt x="5570296" y="149962"/>
                  <a:pt x="5616931" y="149962"/>
                </a:cubicBezTo>
                <a:close/>
                <a:moveTo>
                  <a:pt x="5288356" y="149962"/>
                </a:moveTo>
                <a:cubicBezTo>
                  <a:pt x="5328895" y="149962"/>
                  <a:pt x="5360213" y="161087"/>
                  <a:pt x="5382311" y="183337"/>
                </a:cubicBezTo>
                <a:cubicBezTo>
                  <a:pt x="5404409" y="205588"/>
                  <a:pt x="5415457" y="236068"/>
                  <a:pt x="5415457" y="274777"/>
                </a:cubicBezTo>
                <a:lnTo>
                  <a:pt x="5415457" y="454914"/>
                </a:lnTo>
                <a:lnTo>
                  <a:pt x="5356936" y="454914"/>
                </a:lnTo>
                <a:lnTo>
                  <a:pt x="5356936" y="274777"/>
                </a:lnTo>
                <a:cubicBezTo>
                  <a:pt x="5356936" y="251917"/>
                  <a:pt x="5351221" y="234468"/>
                  <a:pt x="5339791" y="222428"/>
                </a:cubicBezTo>
                <a:cubicBezTo>
                  <a:pt x="5328361" y="210388"/>
                  <a:pt x="5311216" y="204369"/>
                  <a:pt x="5288356" y="204369"/>
                </a:cubicBezTo>
                <a:cubicBezTo>
                  <a:pt x="5265496" y="204369"/>
                  <a:pt x="5248351" y="210388"/>
                  <a:pt x="5236921" y="222428"/>
                </a:cubicBezTo>
                <a:cubicBezTo>
                  <a:pt x="5225491" y="234468"/>
                  <a:pt x="5219776" y="251917"/>
                  <a:pt x="5219776" y="274777"/>
                </a:cubicBezTo>
                <a:lnTo>
                  <a:pt x="5219776" y="454914"/>
                </a:lnTo>
                <a:lnTo>
                  <a:pt x="5161254" y="454914"/>
                </a:lnTo>
                <a:lnTo>
                  <a:pt x="5161254" y="274777"/>
                </a:lnTo>
                <a:cubicBezTo>
                  <a:pt x="5161254" y="236068"/>
                  <a:pt x="5172304" y="205588"/>
                  <a:pt x="5194401" y="183337"/>
                </a:cubicBezTo>
                <a:cubicBezTo>
                  <a:pt x="5216500" y="161087"/>
                  <a:pt x="5247818" y="149962"/>
                  <a:pt x="5288356" y="149962"/>
                </a:cubicBezTo>
                <a:close/>
                <a:moveTo>
                  <a:pt x="4959706" y="149962"/>
                </a:moveTo>
                <a:cubicBezTo>
                  <a:pt x="5006035" y="149962"/>
                  <a:pt x="5044135" y="164592"/>
                  <a:pt x="5074006" y="193853"/>
                </a:cubicBezTo>
                <a:cubicBezTo>
                  <a:pt x="5103876" y="223114"/>
                  <a:pt x="5118811" y="260299"/>
                  <a:pt x="5118811" y="305410"/>
                </a:cubicBezTo>
                <a:cubicBezTo>
                  <a:pt x="5118811" y="350520"/>
                  <a:pt x="5103876" y="387706"/>
                  <a:pt x="5074006" y="416967"/>
                </a:cubicBezTo>
                <a:cubicBezTo>
                  <a:pt x="5044135" y="446227"/>
                  <a:pt x="5006035" y="460858"/>
                  <a:pt x="4959706" y="460858"/>
                </a:cubicBezTo>
                <a:cubicBezTo>
                  <a:pt x="4913071" y="460858"/>
                  <a:pt x="4874971" y="446227"/>
                  <a:pt x="4845406" y="416967"/>
                </a:cubicBezTo>
                <a:cubicBezTo>
                  <a:pt x="4815535" y="387706"/>
                  <a:pt x="4800600" y="350520"/>
                  <a:pt x="4800600" y="305410"/>
                </a:cubicBezTo>
                <a:cubicBezTo>
                  <a:pt x="4800600" y="260299"/>
                  <a:pt x="4815535" y="223114"/>
                  <a:pt x="4845406" y="193853"/>
                </a:cubicBezTo>
                <a:cubicBezTo>
                  <a:pt x="4874971" y="164592"/>
                  <a:pt x="4913071" y="149962"/>
                  <a:pt x="4959706" y="149962"/>
                </a:cubicBezTo>
                <a:close/>
                <a:moveTo>
                  <a:pt x="3929024" y="149962"/>
                </a:moveTo>
                <a:cubicBezTo>
                  <a:pt x="3950056" y="149962"/>
                  <a:pt x="3968648" y="152934"/>
                  <a:pt x="3984803" y="158877"/>
                </a:cubicBezTo>
                <a:cubicBezTo>
                  <a:pt x="4000957" y="164821"/>
                  <a:pt x="4014674" y="173355"/>
                  <a:pt x="4025951" y="184480"/>
                </a:cubicBezTo>
                <a:cubicBezTo>
                  <a:pt x="4037229" y="195606"/>
                  <a:pt x="4045763" y="209245"/>
                  <a:pt x="4051554" y="225400"/>
                </a:cubicBezTo>
                <a:cubicBezTo>
                  <a:pt x="4057345" y="241554"/>
                  <a:pt x="4060241" y="259690"/>
                  <a:pt x="4060241" y="279807"/>
                </a:cubicBezTo>
                <a:lnTo>
                  <a:pt x="4060241" y="454914"/>
                </a:lnTo>
                <a:lnTo>
                  <a:pt x="4001719" y="454914"/>
                </a:lnTo>
                <a:lnTo>
                  <a:pt x="4001719" y="365303"/>
                </a:lnTo>
                <a:lnTo>
                  <a:pt x="3855873" y="365303"/>
                </a:lnTo>
                <a:lnTo>
                  <a:pt x="3855873" y="454914"/>
                </a:lnTo>
                <a:lnTo>
                  <a:pt x="3798723" y="454914"/>
                </a:lnTo>
                <a:lnTo>
                  <a:pt x="3798723" y="279807"/>
                </a:lnTo>
                <a:cubicBezTo>
                  <a:pt x="3798723" y="259690"/>
                  <a:pt x="3801619" y="241554"/>
                  <a:pt x="3807409" y="225400"/>
                </a:cubicBezTo>
                <a:cubicBezTo>
                  <a:pt x="3813201" y="209245"/>
                  <a:pt x="3821583" y="195606"/>
                  <a:pt x="3832555" y="184480"/>
                </a:cubicBezTo>
                <a:cubicBezTo>
                  <a:pt x="3843528" y="173355"/>
                  <a:pt x="3857092" y="164821"/>
                  <a:pt x="3873246" y="158877"/>
                </a:cubicBezTo>
                <a:cubicBezTo>
                  <a:pt x="3889400" y="152934"/>
                  <a:pt x="3907993" y="149962"/>
                  <a:pt x="3929024" y="149962"/>
                </a:cubicBezTo>
                <a:close/>
                <a:moveTo>
                  <a:pt x="3597631" y="149962"/>
                </a:moveTo>
                <a:cubicBezTo>
                  <a:pt x="3643960" y="149962"/>
                  <a:pt x="3682060" y="164592"/>
                  <a:pt x="3711931" y="193853"/>
                </a:cubicBezTo>
                <a:cubicBezTo>
                  <a:pt x="3741801" y="223114"/>
                  <a:pt x="3756736" y="260299"/>
                  <a:pt x="3756736" y="305410"/>
                </a:cubicBezTo>
                <a:cubicBezTo>
                  <a:pt x="3756736" y="350520"/>
                  <a:pt x="3741801" y="387706"/>
                  <a:pt x="3711931" y="416967"/>
                </a:cubicBezTo>
                <a:cubicBezTo>
                  <a:pt x="3682060" y="446227"/>
                  <a:pt x="3643960" y="460858"/>
                  <a:pt x="3597631" y="460858"/>
                </a:cubicBezTo>
                <a:cubicBezTo>
                  <a:pt x="3550997" y="460858"/>
                  <a:pt x="3512896" y="446227"/>
                  <a:pt x="3483331" y="416967"/>
                </a:cubicBezTo>
                <a:cubicBezTo>
                  <a:pt x="3453460" y="387706"/>
                  <a:pt x="3438526" y="350520"/>
                  <a:pt x="3438526" y="305410"/>
                </a:cubicBezTo>
                <a:cubicBezTo>
                  <a:pt x="3438526" y="260299"/>
                  <a:pt x="3453460" y="223114"/>
                  <a:pt x="3483331" y="193853"/>
                </a:cubicBezTo>
                <a:cubicBezTo>
                  <a:pt x="3512896" y="164592"/>
                  <a:pt x="3550997" y="149962"/>
                  <a:pt x="3597631" y="149962"/>
                </a:cubicBezTo>
                <a:close/>
                <a:moveTo>
                  <a:pt x="2833650" y="149962"/>
                </a:moveTo>
                <a:cubicBezTo>
                  <a:pt x="2854681" y="149962"/>
                  <a:pt x="2873274" y="152934"/>
                  <a:pt x="2889428" y="158877"/>
                </a:cubicBezTo>
                <a:cubicBezTo>
                  <a:pt x="2905582" y="164821"/>
                  <a:pt x="2919298" y="173355"/>
                  <a:pt x="2930576" y="184480"/>
                </a:cubicBezTo>
                <a:cubicBezTo>
                  <a:pt x="2941854" y="195606"/>
                  <a:pt x="2950388" y="209245"/>
                  <a:pt x="2956179" y="225400"/>
                </a:cubicBezTo>
                <a:cubicBezTo>
                  <a:pt x="2961971" y="241554"/>
                  <a:pt x="2964866" y="259690"/>
                  <a:pt x="2964866" y="279807"/>
                </a:cubicBezTo>
                <a:lnTo>
                  <a:pt x="2964866" y="454914"/>
                </a:lnTo>
                <a:lnTo>
                  <a:pt x="2906344" y="454914"/>
                </a:lnTo>
                <a:lnTo>
                  <a:pt x="2906344" y="365303"/>
                </a:lnTo>
                <a:lnTo>
                  <a:pt x="2760498" y="365303"/>
                </a:lnTo>
                <a:lnTo>
                  <a:pt x="2760498" y="454914"/>
                </a:lnTo>
                <a:lnTo>
                  <a:pt x="2703348" y="454914"/>
                </a:lnTo>
                <a:lnTo>
                  <a:pt x="2703348" y="279807"/>
                </a:lnTo>
                <a:cubicBezTo>
                  <a:pt x="2703348" y="259690"/>
                  <a:pt x="2706244" y="241554"/>
                  <a:pt x="2712035" y="225400"/>
                </a:cubicBezTo>
                <a:cubicBezTo>
                  <a:pt x="2717825" y="209245"/>
                  <a:pt x="2726208" y="195606"/>
                  <a:pt x="2737181" y="184480"/>
                </a:cubicBezTo>
                <a:cubicBezTo>
                  <a:pt x="2748153" y="173355"/>
                  <a:pt x="2761717" y="164821"/>
                  <a:pt x="2777871" y="158877"/>
                </a:cubicBezTo>
                <a:cubicBezTo>
                  <a:pt x="2794025" y="152934"/>
                  <a:pt x="2812619" y="149962"/>
                  <a:pt x="2833650" y="149962"/>
                </a:cubicBezTo>
                <a:close/>
                <a:moveTo>
                  <a:pt x="1797406" y="149962"/>
                </a:moveTo>
                <a:cubicBezTo>
                  <a:pt x="1835810" y="149962"/>
                  <a:pt x="1869034" y="160477"/>
                  <a:pt x="1897076" y="181509"/>
                </a:cubicBezTo>
                <a:cubicBezTo>
                  <a:pt x="1924507" y="201625"/>
                  <a:pt x="1942643" y="229210"/>
                  <a:pt x="1951482" y="264262"/>
                </a:cubicBezTo>
                <a:lnTo>
                  <a:pt x="1889761" y="264262"/>
                </a:lnTo>
                <a:cubicBezTo>
                  <a:pt x="1882445" y="245974"/>
                  <a:pt x="1870710" y="231420"/>
                  <a:pt x="1854556" y="220599"/>
                </a:cubicBezTo>
                <a:cubicBezTo>
                  <a:pt x="1838401" y="209779"/>
                  <a:pt x="1819352" y="204369"/>
                  <a:pt x="1797406" y="204369"/>
                </a:cubicBezTo>
                <a:cubicBezTo>
                  <a:pt x="1768145" y="204369"/>
                  <a:pt x="1744066" y="213796"/>
                  <a:pt x="1725168" y="232651"/>
                </a:cubicBezTo>
                <a:cubicBezTo>
                  <a:pt x="1706880" y="251505"/>
                  <a:pt x="1697736" y="275682"/>
                  <a:pt x="1697736" y="305181"/>
                </a:cubicBezTo>
                <a:cubicBezTo>
                  <a:pt x="1697736" y="334680"/>
                  <a:pt x="1706880" y="359009"/>
                  <a:pt x="1725168" y="378169"/>
                </a:cubicBezTo>
                <a:cubicBezTo>
                  <a:pt x="1744066" y="397024"/>
                  <a:pt x="1768145" y="406451"/>
                  <a:pt x="1797406" y="406451"/>
                </a:cubicBezTo>
                <a:cubicBezTo>
                  <a:pt x="1819352" y="406451"/>
                  <a:pt x="1838401" y="400965"/>
                  <a:pt x="1854556" y="389992"/>
                </a:cubicBezTo>
                <a:cubicBezTo>
                  <a:pt x="1870710" y="379019"/>
                  <a:pt x="1882445" y="364389"/>
                  <a:pt x="1889761" y="346101"/>
                </a:cubicBezTo>
                <a:lnTo>
                  <a:pt x="1951482" y="346101"/>
                </a:lnTo>
                <a:cubicBezTo>
                  <a:pt x="1942643" y="380848"/>
                  <a:pt x="1924507" y="408649"/>
                  <a:pt x="1897076" y="429504"/>
                </a:cubicBezTo>
                <a:cubicBezTo>
                  <a:pt x="1869034" y="450406"/>
                  <a:pt x="1835810" y="460858"/>
                  <a:pt x="1797406" y="460858"/>
                </a:cubicBezTo>
                <a:cubicBezTo>
                  <a:pt x="1750771" y="460858"/>
                  <a:pt x="1712671" y="446227"/>
                  <a:pt x="1683106" y="416967"/>
                </a:cubicBezTo>
                <a:cubicBezTo>
                  <a:pt x="1653235" y="387706"/>
                  <a:pt x="1638300" y="350520"/>
                  <a:pt x="1638300" y="305410"/>
                </a:cubicBezTo>
                <a:cubicBezTo>
                  <a:pt x="1638300" y="260299"/>
                  <a:pt x="1653235" y="223114"/>
                  <a:pt x="1683106" y="193853"/>
                </a:cubicBezTo>
                <a:cubicBezTo>
                  <a:pt x="1712671" y="164592"/>
                  <a:pt x="1750771" y="149962"/>
                  <a:pt x="1797406" y="149962"/>
                </a:cubicBezTo>
                <a:close/>
                <a:moveTo>
                  <a:pt x="1364056" y="149962"/>
                </a:moveTo>
                <a:cubicBezTo>
                  <a:pt x="1404595" y="149962"/>
                  <a:pt x="1435913" y="161087"/>
                  <a:pt x="1458011" y="183337"/>
                </a:cubicBezTo>
                <a:cubicBezTo>
                  <a:pt x="1480109" y="205588"/>
                  <a:pt x="1491158" y="236068"/>
                  <a:pt x="1491158" y="274777"/>
                </a:cubicBezTo>
                <a:lnTo>
                  <a:pt x="1491158" y="454914"/>
                </a:lnTo>
                <a:lnTo>
                  <a:pt x="1432636" y="454914"/>
                </a:lnTo>
                <a:lnTo>
                  <a:pt x="1432636" y="274777"/>
                </a:lnTo>
                <a:cubicBezTo>
                  <a:pt x="1432636" y="251917"/>
                  <a:pt x="1426921" y="234468"/>
                  <a:pt x="1415491" y="222428"/>
                </a:cubicBezTo>
                <a:cubicBezTo>
                  <a:pt x="1404061" y="210388"/>
                  <a:pt x="1386916" y="204369"/>
                  <a:pt x="1364056" y="204369"/>
                </a:cubicBezTo>
                <a:cubicBezTo>
                  <a:pt x="1341196" y="204369"/>
                  <a:pt x="1324051" y="210388"/>
                  <a:pt x="1312622" y="222428"/>
                </a:cubicBezTo>
                <a:cubicBezTo>
                  <a:pt x="1301191" y="234468"/>
                  <a:pt x="1295476" y="251917"/>
                  <a:pt x="1295476" y="274777"/>
                </a:cubicBezTo>
                <a:lnTo>
                  <a:pt x="1295476" y="454914"/>
                </a:lnTo>
                <a:lnTo>
                  <a:pt x="1236955" y="454914"/>
                </a:lnTo>
                <a:lnTo>
                  <a:pt x="1236955" y="274777"/>
                </a:lnTo>
                <a:cubicBezTo>
                  <a:pt x="1236955" y="236068"/>
                  <a:pt x="1248004" y="205588"/>
                  <a:pt x="1270102" y="183337"/>
                </a:cubicBezTo>
                <a:cubicBezTo>
                  <a:pt x="1292200" y="161087"/>
                  <a:pt x="1323518" y="149962"/>
                  <a:pt x="1364056" y="149962"/>
                </a:cubicBezTo>
                <a:close/>
                <a:moveTo>
                  <a:pt x="1052475" y="149962"/>
                </a:moveTo>
                <a:cubicBezTo>
                  <a:pt x="1073506" y="149962"/>
                  <a:pt x="1092099" y="152934"/>
                  <a:pt x="1108253" y="158877"/>
                </a:cubicBezTo>
                <a:cubicBezTo>
                  <a:pt x="1124407" y="164821"/>
                  <a:pt x="1138123" y="173355"/>
                  <a:pt x="1149401" y="184480"/>
                </a:cubicBezTo>
                <a:cubicBezTo>
                  <a:pt x="1160679" y="195606"/>
                  <a:pt x="1169213" y="209245"/>
                  <a:pt x="1175004" y="225400"/>
                </a:cubicBezTo>
                <a:cubicBezTo>
                  <a:pt x="1180795" y="241554"/>
                  <a:pt x="1183691" y="259690"/>
                  <a:pt x="1183691" y="279807"/>
                </a:cubicBezTo>
                <a:lnTo>
                  <a:pt x="1183691" y="454914"/>
                </a:lnTo>
                <a:lnTo>
                  <a:pt x="1125169" y="454914"/>
                </a:lnTo>
                <a:lnTo>
                  <a:pt x="1125169" y="365303"/>
                </a:lnTo>
                <a:lnTo>
                  <a:pt x="979323" y="365303"/>
                </a:lnTo>
                <a:lnTo>
                  <a:pt x="979323" y="454914"/>
                </a:lnTo>
                <a:lnTo>
                  <a:pt x="922173" y="454914"/>
                </a:lnTo>
                <a:lnTo>
                  <a:pt x="922173" y="279807"/>
                </a:lnTo>
                <a:cubicBezTo>
                  <a:pt x="922173" y="259690"/>
                  <a:pt x="925068" y="241554"/>
                  <a:pt x="930860" y="225400"/>
                </a:cubicBezTo>
                <a:cubicBezTo>
                  <a:pt x="936651" y="209245"/>
                  <a:pt x="945033" y="195606"/>
                  <a:pt x="956005" y="184480"/>
                </a:cubicBezTo>
                <a:cubicBezTo>
                  <a:pt x="966978" y="173355"/>
                  <a:pt x="980542" y="164821"/>
                  <a:pt x="996696" y="158877"/>
                </a:cubicBezTo>
                <a:cubicBezTo>
                  <a:pt x="1012851" y="152934"/>
                  <a:pt x="1031443" y="149962"/>
                  <a:pt x="1052475" y="149962"/>
                </a:cubicBezTo>
                <a:close/>
                <a:moveTo>
                  <a:pt x="2263750" y="123901"/>
                </a:moveTo>
                <a:lnTo>
                  <a:pt x="2307641" y="123901"/>
                </a:lnTo>
                <a:cubicBezTo>
                  <a:pt x="2309165" y="143713"/>
                  <a:pt x="2304288" y="160935"/>
                  <a:pt x="2293011" y="175565"/>
                </a:cubicBezTo>
                <a:cubicBezTo>
                  <a:pt x="2282038" y="190500"/>
                  <a:pt x="2266188" y="197968"/>
                  <a:pt x="2245462" y="197968"/>
                </a:cubicBezTo>
                <a:lnTo>
                  <a:pt x="2241804" y="197968"/>
                </a:lnTo>
                <a:lnTo>
                  <a:pt x="2241804" y="336042"/>
                </a:lnTo>
                <a:cubicBezTo>
                  <a:pt x="2241804" y="374752"/>
                  <a:pt x="2230832" y="405232"/>
                  <a:pt x="2208886" y="427482"/>
                </a:cubicBezTo>
                <a:cubicBezTo>
                  <a:pt x="2186940" y="449733"/>
                  <a:pt x="2156155" y="460858"/>
                  <a:pt x="2116531" y="460858"/>
                </a:cubicBezTo>
                <a:cubicBezTo>
                  <a:pt x="2075993" y="460858"/>
                  <a:pt x="2044599" y="449733"/>
                  <a:pt x="2022348" y="427482"/>
                </a:cubicBezTo>
                <a:cubicBezTo>
                  <a:pt x="2000402" y="405232"/>
                  <a:pt x="1989430" y="374752"/>
                  <a:pt x="1989430" y="336042"/>
                </a:cubicBezTo>
                <a:lnTo>
                  <a:pt x="1989430" y="155905"/>
                </a:lnTo>
                <a:lnTo>
                  <a:pt x="2047952" y="155905"/>
                </a:lnTo>
                <a:lnTo>
                  <a:pt x="2047952" y="335714"/>
                </a:lnTo>
                <a:cubicBezTo>
                  <a:pt x="2047952" y="358226"/>
                  <a:pt x="2053743" y="375721"/>
                  <a:pt x="2065325" y="388199"/>
                </a:cubicBezTo>
                <a:cubicBezTo>
                  <a:pt x="2076603" y="400367"/>
                  <a:pt x="2093519" y="406451"/>
                  <a:pt x="2116074" y="406451"/>
                </a:cubicBezTo>
                <a:cubicBezTo>
                  <a:pt x="2138934" y="406451"/>
                  <a:pt x="2156079" y="400366"/>
                  <a:pt x="2167509" y="388195"/>
                </a:cubicBezTo>
                <a:cubicBezTo>
                  <a:pt x="2178939" y="376025"/>
                  <a:pt x="2184654" y="358531"/>
                  <a:pt x="2184654" y="335714"/>
                </a:cubicBezTo>
                <a:lnTo>
                  <a:pt x="2184654" y="155905"/>
                </a:lnTo>
                <a:lnTo>
                  <a:pt x="2241347" y="155905"/>
                </a:lnTo>
                <a:lnTo>
                  <a:pt x="2241804" y="155905"/>
                </a:lnTo>
                <a:cubicBezTo>
                  <a:pt x="2256740" y="155905"/>
                  <a:pt x="2264055" y="145237"/>
                  <a:pt x="2263750" y="123901"/>
                </a:cubicBezTo>
                <a:close/>
                <a:moveTo>
                  <a:pt x="7616342" y="57150"/>
                </a:moveTo>
                <a:lnTo>
                  <a:pt x="7672121" y="57150"/>
                </a:lnTo>
                <a:lnTo>
                  <a:pt x="7724699" y="128931"/>
                </a:lnTo>
                <a:lnTo>
                  <a:pt x="7678522" y="128931"/>
                </a:lnTo>
                <a:lnTo>
                  <a:pt x="7644689" y="87325"/>
                </a:lnTo>
                <a:lnTo>
                  <a:pt x="7643774" y="87325"/>
                </a:lnTo>
                <a:lnTo>
                  <a:pt x="7609942" y="128931"/>
                </a:lnTo>
                <a:lnTo>
                  <a:pt x="7563765" y="128931"/>
                </a:lnTo>
                <a:close/>
                <a:moveTo>
                  <a:pt x="4931816" y="57150"/>
                </a:moveTo>
                <a:lnTo>
                  <a:pt x="4987595" y="57150"/>
                </a:lnTo>
                <a:lnTo>
                  <a:pt x="5040173" y="128931"/>
                </a:lnTo>
                <a:lnTo>
                  <a:pt x="4993995" y="128931"/>
                </a:lnTo>
                <a:lnTo>
                  <a:pt x="4960163" y="87325"/>
                </a:lnTo>
                <a:lnTo>
                  <a:pt x="4959248" y="87325"/>
                </a:lnTo>
                <a:lnTo>
                  <a:pt x="4925415" y="128931"/>
                </a:lnTo>
                <a:lnTo>
                  <a:pt x="4879238" y="128931"/>
                </a:lnTo>
                <a:close/>
                <a:moveTo>
                  <a:pt x="2764155" y="57150"/>
                </a:moveTo>
                <a:lnTo>
                  <a:pt x="2820848" y="57150"/>
                </a:lnTo>
                <a:lnTo>
                  <a:pt x="2869769" y="128931"/>
                </a:lnTo>
                <a:lnTo>
                  <a:pt x="2823134" y="128931"/>
                </a:lnTo>
                <a:close/>
                <a:moveTo>
                  <a:pt x="1025043" y="57150"/>
                </a:moveTo>
                <a:lnTo>
                  <a:pt x="1080821" y="57150"/>
                </a:lnTo>
                <a:lnTo>
                  <a:pt x="1133399" y="128931"/>
                </a:lnTo>
                <a:lnTo>
                  <a:pt x="1087222" y="128931"/>
                </a:lnTo>
                <a:lnTo>
                  <a:pt x="1053389" y="87325"/>
                </a:lnTo>
                <a:lnTo>
                  <a:pt x="1052475" y="87325"/>
                </a:lnTo>
                <a:lnTo>
                  <a:pt x="1018642" y="128931"/>
                </a:lnTo>
                <a:lnTo>
                  <a:pt x="972465" y="128931"/>
                </a:lnTo>
                <a:close/>
                <a:moveTo>
                  <a:pt x="6319342" y="41148"/>
                </a:moveTo>
                <a:cubicBezTo>
                  <a:pt x="6325439" y="41148"/>
                  <a:pt x="6331306" y="42215"/>
                  <a:pt x="6336944" y="44349"/>
                </a:cubicBezTo>
                <a:cubicBezTo>
                  <a:pt x="6342583" y="46482"/>
                  <a:pt x="6347536" y="49378"/>
                  <a:pt x="6351803" y="53035"/>
                </a:cubicBezTo>
                <a:cubicBezTo>
                  <a:pt x="6356071" y="56693"/>
                  <a:pt x="6359500" y="61036"/>
                  <a:pt x="6362090" y="66066"/>
                </a:cubicBezTo>
                <a:cubicBezTo>
                  <a:pt x="6364682" y="71095"/>
                  <a:pt x="6365977" y="76657"/>
                  <a:pt x="6365977" y="82753"/>
                </a:cubicBezTo>
                <a:cubicBezTo>
                  <a:pt x="6365977" y="93421"/>
                  <a:pt x="6363690" y="101041"/>
                  <a:pt x="6359118" y="105613"/>
                </a:cubicBezTo>
                <a:cubicBezTo>
                  <a:pt x="6354547" y="110185"/>
                  <a:pt x="6349823" y="113843"/>
                  <a:pt x="6344946" y="116586"/>
                </a:cubicBezTo>
                <a:lnTo>
                  <a:pt x="6345402" y="116586"/>
                </a:lnTo>
                <a:cubicBezTo>
                  <a:pt x="6342355" y="118415"/>
                  <a:pt x="6339764" y="120244"/>
                  <a:pt x="6337630" y="122073"/>
                </a:cubicBezTo>
                <a:cubicBezTo>
                  <a:pt x="6335497" y="123901"/>
                  <a:pt x="6334278" y="126187"/>
                  <a:pt x="6333972" y="128931"/>
                </a:cubicBezTo>
                <a:lnTo>
                  <a:pt x="6299683" y="128931"/>
                </a:lnTo>
                <a:cubicBezTo>
                  <a:pt x="6299683" y="119177"/>
                  <a:pt x="6301816" y="112090"/>
                  <a:pt x="6306083" y="107671"/>
                </a:cubicBezTo>
                <a:cubicBezTo>
                  <a:pt x="6310351" y="103251"/>
                  <a:pt x="6314923" y="99517"/>
                  <a:pt x="6319799" y="96469"/>
                </a:cubicBezTo>
                <a:lnTo>
                  <a:pt x="6319799" y="96927"/>
                </a:lnTo>
                <a:cubicBezTo>
                  <a:pt x="6322847" y="94793"/>
                  <a:pt x="6325439" y="92736"/>
                  <a:pt x="6327572" y="90754"/>
                </a:cubicBezTo>
                <a:cubicBezTo>
                  <a:pt x="6329706" y="88773"/>
                  <a:pt x="6330772" y="86106"/>
                  <a:pt x="6330772" y="82753"/>
                </a:cubicBezTo>
                <a:cubicBezTo>
                  <a:pt x="6330772" y="75743"/>
                  <a:pt x="6326810" y="72238"/>
                  <a:pt x="6318885" y="72238"/>
                </a:cubicBezTo>
                <a:cubicBezTo>
                  <a:pt x="6315228" y="72238"/>
                  <a:pt x="6312256" y="73686"/>
                  <a:pt x="6309970" y="76581"/>
                </a:cubicBezTo>
                <a:cubicBezTo>
                  <a:pt x="6307683" y="79477"/>
                  <a:pt x="6306540" y="83668"/>
                  <a:pt x="6306540" y="89154"/>
                </a:cubicBezTo>
                <a:lnTo>
                  <a:pt x="6273622" y="89154"/>
                </a:lnTo>
                <a:lnTo>
                  <a:pt x="6273622" y="82753"/>
                </a:lnTo>
                <a:cubicBezTo>
                  <a:pt x="6273622" y="76962"/>
                  <a:pt x="6274842" y="71552"/>
                  <a:pt x="6277280" y="66523"/>
                </a:cubicBezTo>
                <a:cubicBezTo>
                  <a:pt x="6279719" y="61494"/>
                  <a:pt x="6283071" y="57074"/>
                  <a:pt x="6287338" y="53264"/>
                </a:cubicBezTo>
                <a:cubicBezTo>
                  <a:pt x="6291606" y="49454"/>
                  <a:pt x="6296482" y="46482"/>
                  <a:pt x="6301968" y="44349"/>
                </a:cubicBezTo>
                <a:cubicBezTo>
                  <a:pt x="6307455" y="42215"/>
                  <a:pt x="6313246" y="41148"/>
                  <a:pt x="6319342" y="41148"/>
                </a:cubicBezTo>
                <a:close/>
                <a:moveTo>
                  <a:pt x="7751217" y="0"/>
                </a:moveTo>
                <a:lnTo>
                  <a:pt x="7807909" y="0"/>
                </a:lnTo>
                <a:lnTo>
                  <a:pt x="7748931" y="71781"/>
                </a:lnTo>
                <a:lnTo>
                  <a:pt x="7702296" y="71781"/>
                </a:lnTo>
                <a:close/>
              </a:path>
            </a:pathLst>
          </a:custGeom>
          <a:solidFill>
            <a:schemeClr val="tx1"/>
          </a:solidFill>
          <a:ln w="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3600" b="1" cap="none" spc="0">
              <a:ln w="0"/>
              <a:solidFill>
                <a:schemeClr val="tx1"/>
              </a:solidFill>
              <a:latin typeface="#9Slide03 AllRoundGothic" panose="020B0703020202020104" pitchFamily="34" charset="-93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FA354B8A-4955-8B43-733A-0E00AC9B83B2}"/>
              </a:ext>
            </a:extLst>
          </p:cNvPr>
          <p:cNvGrpSpPr>
            <a:grpSpLocks/>
          </p:cNvGrpSpPr>
          <p:nvPr/>
        </p:nvGrpSpPr>
        <p:grpSpPr>
          <a:xfrm>
            <a:off x="101600" y="127000"/>
            <a:ext cx="11988800" cy="6600609"/>
            <a:chOff x="0" y="0"/>
            <a:chExt cx="47820907" cy="25491771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8AACD08F-FA51-0B82-F623-7BF21AC8403F}"/>
                </a:ext>
              </a:extLst>
            </p:cNvPr>
            <p:cNvSpPr>
              <a:spLocks/>
            </p:cNvSpPr>
            <p:nvPr/>
          </p:nvSpPr>
          <p:spPr>
            <a:xfrm>
              <a:off x="72390" y="72390"/>
              <a:ext cx="47676128" cy="25346992"/>
            </a:xfrm>
            <a:custGeom>
              <a:avLst/>
              <a:gdLst/>
              <a:ahLst/>
              <a:cxnLst/>
              <a:rect l="l" t="t" r="r" b="b"/>
              <a:pathLst>
                <a:path w="47676128" h="25346992">
                  <a:moveTo>
                    <a:pt x="0" y="0"/>
                  </a:moveTo>
                  <a:lnTo>
                    <a:pt x="47676128" y="0"/>
                  </a:lnTo>
                  <a:lnTo>
                    <a:pt x="47676128" y="25346992"/>
                  </a:lnTo>
                  <a:lnTo>
                    <a:pt x="0" y="25346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6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0AF101E-3AF8-3D72-01A6-8D60581AF9C6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47820907" cy="25491771"/>
            </a:xfrm>
            <a:custGeom>
              <a:avLst/>
              <a:gdLst/>
              <a:ahLst/>
              <a:cxnLst/>
              <a:rect l="l" t="t" r="r" b="b"/>
              <a:pathLst>
                <a:path w="47820907" h="25491771">
                  <a:moveTo>
                    <a:pt x="47676126" y="25346991"/>
                  </a:moveTo>
                  <a:lnTo>
                    <a:pt x="47820907" y="25346991"/>
                  </a:lnTo>
                  <a:lnTo>
                    <a:pt x="47820907" y="25491771"/>
                  </a:lnTo>
                  <a:lnTo>
                    <a:pt x="47676126" y="25491771"/>
                  </a:lnTo>
                  <a:lnTo>
                    <a:pt x="47676126" y="253469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46991"/>
                  </a:lnTo>
                  <a:lnTo>
                    <a:pt x="0" y="25346991"/>
                  </a:lnTo>
                  <a:lnTo>
                    <a:pt x="0" y="144780"/>
                  </a:lnTo>
                  <a:close/>
                  <a:moveTo>
                    <a:pt x="0" y="25346991"/>
                  </a:moveTo>
                  <a:lnTo>
                    <a:pt x="144780" y="25346991"/>
                  </a:lnTo>
                  <a:lnTo>
                    <a:pt x="144780" y="25491771"/>
                  </a:lnTo>
                  <a:lnTo>
                    <a:pt x="0" y="25491771"/>
                  </a:lnTo>
                  <a:lnTo>
                    <a:pt x="0" y="25346991"/>
                  </a:lnTo>
                  <a:close/>
                  <a:moveTo>
                    <a:pt x="47676126" y="144780"/>
                  </a:moveTo>
                  <a:lnTo>
                    <a:pt x="47820907" y="144780"/>
                  </a:lnTo>
                  <a:lnTo>
                    <a:pt x="47820907" y="25346991"/>
                  </a:lnTo>
                  <a:lnTo>
                    <a:pt x="47676126" y="25346991"/>
                  </a:lnTo>
                  <a:lnTo>
                    <a:pt x="47676126" y="144780"/>
                  </a:lnTo>
                  <a:close/>
                  <a:moveTo>
                    <a:pt x="144780" y="25346991"/>
                  </a:moveTo>
                  <a:lnTo>
                    <a:pt x="47676126" y="25346991"/>
                  </a:lnTo>
                  <a:lnTo>
                    <a:pt x="47676126" y="25491771"/>
                  </a:lnTo>
                  <a:lnTo>
                    <a:pt x="144780" y="25491771"/>
                  </a:lnTo>
                  <a:lnTo>
                    <a:pt x="144780" y="25346991"/>
                  </a:lnTo>
                  <a:close/>
                  <a:moveTo>
                    <a:pt x="47676126" y="0"/>
                  </a:moveTo>
                  <a:lnTo>
                    <a:pt x="47820907" y="0"/>
                  </a:lnTo>
                  <a:lnTo>
                    <a:pt x="47820907" y="144780"/>
                  </a:lnTo>
                  <a:lnTo>
                    <a:pt x="47676126" y="144780"/>
                  </a:lnTo>
                  <a:lnTo>
                    <a:pt x="476761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676126" y="0"/>
                  </a:lnTo>
                  <a:lnTo>
                    <a:pt x="476761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CEC1F15D-9BA2-0F68-DA32-1E035B6D2BD0}"/>
              </a:ext>
            </a:extLst>
          </p:cNvPr>
          <p:cNvGrpSpPr>
            <a:grpSpLocks/>
          </p:cNvGrpSpPr>
          <p:nvPr/>
        </p:nvGrpSpPr>
        <p:grpSpPr>
          <a:xfrm>
            <a:off x="368901" y="402407"/>
            <a:ext cx="11454199" cy="5998394"/>
            <a:chOff x="0" y="0"/>
            <a:chExt cx="43074205" cy="21840442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111F0EF-C05D-5CE1-0F33-4012EDBC9883}"/>
                </a:ext>
              </a:extLst>
            </p:cNvPr>
            <p:cNvSpPr>
              <a:spLocks/>
            </p:cNvSpPr>
            <p:nvPr/>
          </p:nvSpPr>
          <p:spPr>
            <a:xfrm>
              <a:off x="72390" y="72390"/>
              <a:ext cx="42929426" cy="21695663"/>
            </a:xfrm>
            <a:custGeom>
              <a:avLst/>
              <a:gdLst/>
              <a:ahLst/>
              <a:cxnLst/>
              <a:rect l="l" t="t" r="r" b="b"/>
              <a:pathLst>
                <a:path w="42929426" h="21695663">
                  <a:moveTo>
                    <a:pt x="0" y="0"/>
                  </a:moveTo>
                  <a:lnTo>
                    <a:pt x="42929426" y="0"/>
                  </a:lnTo>
                  <a:lnTo>
                    <a:pt x="42929426" y="21695663"/>
                  </a:lnTo>
                  <a:lnTo>
                    <a:pt x="0" y="2169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65CB63F-CABE-4666-531D-845F78213577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43074205" cy="21840442"/>
            </a:xfrm>
            <a:custGeom>
              <a:avLst/>
              <a:gdLst/>
              <a:ahLst/>
              <a:cxnLst/>
              <a:rect l="l" t="t" r="r" b="b"/>
              <a:pathLst>
                <a:path w="43074205" h="21840442">
                  <a:moveTo>
                    <a:pt x="42929426" y="21695662"/>
                  </a:moveTo>
                  <a:lnTo>
                    <a:pt x="43074205" y="21695662"/>
                  </a:lnTo>
                  <a:lnTo>
                    <a:pt x="43074205" y="21840442"/>
                  </a:lnTo>
                  <a:lnTo>
                    <a:pt x="42929426" y="21840442"/>
                  </a:lnTo>
                  <a:lnTo>
                    <a:pt x="42929426" y="2169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95662"/>
                  </a:lnTo>
                  <a:lnTo>
                    <a:pt x="0" y="21695662"/>
                  </a:lnTo>
                  <a:lnTo>
                    <a:pt x="0" y="144780"/>
                  </a:lnTo>
                  <a:close/>
                  <a:moveTo>
                    <a:pt x="0" y="21695662"/>
                  </a:moveTo>
                  <a:lnTo>
                    <a:pt x="144780" y="21695662"/>
                  </a:lnTo>
                  <a:lnTo>
                    <a:pt x="144780" y="21840442"/>
                  </a:lnTo>
                  <a:lnTo>
                    <a:pt x="0" y="21840442"/>
                  </a:lnTo>
                  <a:lnTo>
                    <a:pt x="0" y="21695662"/>
                  </a:lnTo>
                  <a:close/>
                  <a:moveTo>
                    <a:pt x="42929426" y="144780"/>
                  </a:moveTo>
                  <a:lnTo>
                    <a:pt x="43074205" y="144780"/>
                  </a:lnTo>
                  <a:lnTo>
                    <a:pt x="43074205" y="21695662"/>
                  </a:lnTo>
                  <a:lnTo>
                    <a:pt x="42929426" y="21695662"/>
                  </a:lnTo>
                  <a:lnTo>
                    <a:pt x="42929426" y="144780"/>
                  </a:lnTo>
                  <a:close/>
                  <a:moveTo>
                    <a:pt x="144780" y="21695662"/>
                  </a:moveTo>
                  <a:lnTo>
                    <a:pt x="42929426" y="21695662"/>
                  </a:lnTo>
                  <a:lnTo>
                    <a:pt x="42929426" y="21840442"/>
                  </a:lnTo>
                  <a:lnTo>
                    <a:pt x="144780" y="21840442"/>
                  </a:lnTo>
                  <a:lnTo>
                    <a:pt x="144780" y="21695662"/>
                  </a:lnTo>
                  <a:close/>
                  <a:moveTo>
                    <a:pt x="42929426" y="0"/>
                  </a:moveTo>
                  <a:lnTo>
                    <a:pt x="43074205" y="0"/>
                  </a:lnTo>
                  <a:lnTo>
                    <a:pt x="43074205" y="144780"/>
                  </a:lnTo>
                  <a:lnTo>
                    <a:pt x="42929426" y="144780"/>
                  </a:lnTo>
                  <a:lnTo>
                    <a:pt x="429294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929426" y="0"/>
                  </a:lnTo>
                  <a:lnTo>
                    <a:pt x="429294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3795467-03FE-720B-DB8C-FA5392863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12" r="7595" b="33886"/>
          <a:stretch/>
        </p:blipFill>
        <p:spPr>
          <a:xfrm>
            <a:off x="4564354" y="443752"/>
            <a:ext cx="7170446" cy="5804648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C917686-3993-C4B7-C949-7648AB4F7B82}"/>
              </a:ext>
            </a:extLst>
          </p:cNvPr>
          <p:cNvSpPr/>
          <p:nvPr/>
        </p:nvSpPr>
        <p:spPr>
          <a:xfrm>
            <a:off x="609600" y="608563"/>
            <a:ext cx="4330901" cy="685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spc="-60">
                <a:latin typeface="Arial" panose="020B0604020202020204" pitchFamily="34" charset="0"/>
                <a:cs typeface="Arial" panose="020B0604020202020204" pitchFamily="34" charset="0"/>
              </a:rPr>
              <a:t>Dưới 100 người/ km</a:t>
            </a:r>
            <a:r>
              <a:rPr lang="vi-VN" sz="3200" b="1" spc="-6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5A9AEC1-5225-BA78-66A5-0AC07E4B7AB4}"/>
              </a:ext>
            </a:extLst>
          </p:cNvPr>
          <p:cNvSpPr txBox="1"/>
          <p:nvPr/>
        </p:nvSpPr>
        <p:spPr>
          <a:xfrm>
            <a:off x="914400" y="1371600"/>
            <a:ext cx="4330901" cy="3632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 defTabSz="60963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vi-VN" sz="3200" spc="-60">
                <a:latin typeface="Arial" panose="020B0604020202020204" pitchFamily="34" charset="0"/>
                <a:cs typeface="Arial" panose="020B0604020202020204" pitchFamily="34" charset="0"/>
              </a:rPr>
              <a:t>SƠN LA</a:t>
            </a:r>
          </a:p>
          <a:p>
            <a:pPr marL="457200" indent="-457200" algn="just" defTabSz="60963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vi-VN" sz="3200" spc="-60">
                <a:latin typeface="Arial" panose="020B0604020202020204" pitchFamily="34" charset="0"/>
                <a:cs typeface="Arial" panose="020B0604020202020204" pitchFamily="34" charset="0"/>
              </a:rPr>
              <a:t>ĐIỆN BIÊN </a:t>
            </a:r>
          </a:p>
          <a:p>
            <a:pPr marL="457200" indent="-457200" algn="just" defTabSz="60963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vi-VN" sz="3200" spc="-60">
                <a:latin typeface="Arial" panose="020B0604020202020204" pitchFamily="34" charset="0"/>
                <a:cs typeface="Arial" panose="020B0604020202020204" pitchFamily="34" charset="0"/>
              </a:rPr>
              <a:t>LAI CHÂU</a:t>
            </a:r>
          </a:p>
          <a:p>
            <a:pPr marL="457200" indent="-457200" algn="just" defTabSz="60963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vi-VN" sz="3200" spc="-60">
                <a:latin typeface="Arial" panose="020B0604020202020204" pitchFamily="34" charset="0"/>
                <a:cs typeface="Arial" panose="020B0604020202020204" pitchFamily="34" charset="0"/>
              </a:rPr>
              <a:t>CAO BẰNG</a:t>
            </a:r>
          </a:p>
          <a:p>
            <a:pPr marL="457200" indent="-457200" algn="just" defTabSz="60963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vi-VN" sz="3200" spc="-60">
                <a:latin typeface="Arial" panose="020B0604020202020204" pitchFamily="34" charset="0"/>
                <a:cs typeface="Arial" panose="020B0604020202020204" pitchFamily="34" charset="0"/>
              </a:rPr>
              <a:t>BẮC KẠN</a:t>
            </a:r>
          </a:p>
          <a:p>
            <a:pPr marL="457200" indent="-457200" algn="just" defTabSz="60963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vi-VN" sz="3200" spc="-60">
                <a:latin typeface="Arial" panose="020B0604020202020204" pitchFamily="34" charset="0"/>
                <a:cs typeface="Arial" panose="020B0604020202020204" pitchFamily="34" charset="0"/>
              </a:rPr>
              <a:t>LẠNG SƠN</a:t>
            </a:r>
          </a:p>
        </p:txBody>
      </p:sp>
    </p:spTree>
    <p:extLst>
      <p:ext uri="{BB962C8B-B14F-4D97-AF65-F5344CB8AC3E}">
        <p14:creationId xmlns:p14="http://schemas.microsoft.com/office/powerpoint/2010/main" val="266914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FA354B8A-4955-8B43-733A-0E00AC9B83B2}"/>
              </a:ext>
            </a:extLst>
          </p:cNvPr>
          <p:cNvGrpSpPr>
            <a:grpSpLocks/>
          </p:cNvGrpSpPr>
          <p:nvPr/>
        </p:nvGrpSpPr>
        <p:grpSpPr>
          <a:xfrm>
            <a:off x="101600" y="127000"/>
            <a:ext cx="11988800" cy="6600609"/>
            <a:chOff x="0" y="0"/>
            <a:chExt cx="47820907" cy="25491771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8AACD08F-FA51-0B82-F623-7BF21AC8403F}"/>
                </a:ext>
              </a:extLst>
            </p:cNvPr>
            <p:cNvSpPr>
              <a:spLocks/>
            </p:cNvSpPr>
            <p:nvPr/>
          </p:nvSpPr>
          <p:spPr>
            <a:xfrm>
              <a:off x="72390" y="72390"/>
              <a:ext cx="47676128" cy="25346992"/>
            </a:xfrm>
            <a:custGeom>
              <a:avLst/>
              <a:gdLst/>
              <a:ahLst/>
              <a:cxnLst/>
              <a:rect l="l" t="t" r="r" b="b"/>
              <a:pathLst>
                <a:path w="47676128" h="25346992">
                  <a:moveTo>
                    <a:pt x="0" y="0"/>
                  </a:moveTo>
                  <a:lnTo>
                    <a:pt x="47676128" y="0"/>
                  </a:lnTo>
                  <a:lnTo>
                    <a:pt x="47676128" y="25346992"/>
                  </a:lnTo>
                  <a:lnTo>
                    <a:pt x="0" y="25346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6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0AF101E-3AF8-3D72-01A6-8D60581AF9C6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47820907" cy="25491771"/>
            </a:xfrm>
            <a:custGeom>
              <a:avLst/>
              <a:gdLst/>
              <a:ahLst/>
              <a:cxnLst/>
              <a:rect l="l" t="t" r="r" b="b"/>
              <a:pathLst>
                <a:path w="47820907" h="25491771">
                  <a:moveTo>
                    <a:pt x="47676126" y="25346991"/>
                  </a:moveTo>
                  <a:lnTo>
                    <a:pt x="47820907" y="25346991"/>
                  </a:lnTo>
                  <a:lnTo>
                    <a:pt x="47820907" y="25491771"/>
                  </a:lnTo>
                  <a:lnTo>
                    <a:pt x="47676126" y="25491771"/>
                  </a:lnTo>
                  <a:lnTo>
                    <a:pt x="47676126" y="253469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46991"/>
                  </a:lnTo>
                  <a:lnTo>
                    <a:pt x="0" y="25346991"/>
                  </a:lnTo>
                  <a:lnTo>
                    <a:pt x="0" y="144780"/>
                  </a:lnTo>
                  <a:close/>
                  <a:moveTo>
                    <a:pt x="0" y="25346991"/>
                  </a:moveTo>
                  <a:lnTo>
                    <a:pt x="144780" y="25346991"/>
                  </a:lnTo>
                  <a:lnTo>
                    <a:pt x="144780" y="25491771"/>
                  </a:lnTo>
                  <a:lnTo>
                    <a:pt x="0" y="25491771"/>
                  </a:lnTo>
                  <a:lnTo>
                    <a:pt x="0" y="25346991"/>
                  </a:lnTo>
                  <a:close/>
                  <a:moveTo>
                    <a:pt x="47676126" y="144780"/>
                  </a:moveTo>
                  <a:lnTo>
                    <a:pt x="47820907" y="144780"/>
                  </a:lnTo>
                  <a:lnTo>
                    <a:pt x="47820907" y="25346991"/>
                  </a:lnTo>
                  <a:lnTo>
                    <a:pt x="47676126" y="25346991"/>
                  </a:lnTo>
                  <a:lnTo>
                    <a:pt x="47676126" y="144780"/>
                  </a:lnTo>
                  <a:close/>
                  <a:moveTo>
                    <a:pt x="144780" y="25346991"/>
                  </a:moveTo>
                  <a:lnTo>
                    <a:pt x="47676126" y="25346991"/>
                  </a:lnTo>
                  <a:lnTo>
                    <a:pt x="47676126" y="25491771"/>
                  </a:lnTo>
                  <a:lnTo>
                    <a:pt x="144780" y="25491771"/>
                  </a:lnTo>
                  <a:lnTo>
                    <a:pt x="144780" y="25346991"/>
                  </a:lnTo>
                  <a:close/>
                  <a:moveTo>
                    <a:pt x="47676126" y="0"/>
                  </a:moveTo>
                  <a:lnTo>
                    <a:pt x="47820907" y="0"/>
                  </a:lnTo>
                  <a:lnTo>
                    <a:pt x="47820907" y="144780"/>
                  </a:lnTo>
                  <a:lnTo>
                    <a:pt x="47676126" y="144780"/>
                  </a:lnTo>
                  <a:lnTo>
                    <a:pt x="476761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676126" y="0"/>
                  </a:lnTo>
                  <a:lnTo>
                    <a:pt x="476761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CEC1F15D-9BA2-0F68-DA32-1E035B6D2BD0}"/>
              </a:ext>
            </a:extLst>
          </p:cNvPr>
          <p:cNvGrpSpPr>
            <a:grpSpLocks/>
          </p:cNvGrpSpPr>
          <p:nvPr/>
        </p:nvGrpSpPr>
        <p:grpSpPr>
          <a:xfrm>
            <a:off x="368901" y="402407"/>
            <a:ext cx="11454199" cy="5998394"/>
            <a:chOff x="0" y="0"/>
            <a:chExt cx="43074205" cy="21840442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111F0EF-C05D-5CE1-0F33-4012EDBC9883}"/>
                </a:ext>
              </a:extLst>
            </p:cNvPr>
            <p:cNvSpPr>
              <a:spLocks/>
            </p:cNvSpPr>
            <p:nvPr/>
          </p:nvSpPr>
          <p:spPr>
            <a:xfrm>
              <a:off x="72390" y="72390"/>
              <a:ext cx="42929426" cy="21695663"/>
            </a:xfrm>
            <a:custGeom>
              <a:avLst/>
              <a:gdLst/>
              <a:ahLst/>
              <a:cxnLst/>
              <a:rect l="l" t="t" r="r" b="b"/>
              <a:pathLst>
                <a:path w="42929426" h="21695663">
                  <a:moveTo>
                    <a:pt x="0" y="0"/>
                  </a:moveTo>
                  <a:lnTo>
                    <a:pt x="42929426" y="0"/>
                  </a:lnTo>
                  <a:lnTo>
                    <a:pt x="42929426" y="21695663"/>
                  </a:lnTo>
                  <a:lnTo>
                    <a:pt x="0" y="2169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65CB63F-CABE-4666-531D-845F78213577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43074205" cy="21840442"/>
            </a:xfrm>
            <a:custGeom>
              <a:avLst/>
              <a:gdLst/>
              <a:ahLst/>
              <a:cxnLst/>
              <a:rect l="l" t="t" r="r" b="b"/>
              <a:pathLst>
                <a:path w="43074205" h="21840442">
                  <a:moveTo>
                    <a:pt x="42929426" y="21695662"/>
                  </a:moveTo>
                  <a:lnTo>
                    <a:pt x="43074205" y="21695662"/>
                  </a:lnTo>
                  <a:lnTo>
                    <a:pt x="43074205" y="21840442"/>
                  </a:lnTo>
                  <a:lnTo>
                    <a:pt x="42929426" y="21840442"/>
                  </a:lnTo>
                  <a:lnTo>
                    <a:pt x="42929426" y="2169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95662"/>
                  </a:lnTo>
                  <a:lnTo>
                    <a:pt x="0" y="21695662"/>
                  </a:lnTo>
                  <a:lnTo>
                    <a:pt x="0" y="144780"/>
                  </a:lnTo>
                  <a:close/>
                  <a:moveTo>
                    <a:pt x="0" y="21695662"/>
                  </a:moveTo>
                  <a:lnTo>
                    <a:pt x="144780" y="21695662"/>
                  </a:lnTo>
                  <a:lnTo>
                    <a:pt x="144780" y="21840442"/>
                  </a:lnTo>
                  <a:lnTo>
                    <a:pt x="0" y="21840442"/>
                  </a:lnTo>
                  <a:lnTo>
                    <a:pt x="0" y="21695662"/>
                  </a:lnTo>
                  <a:close/>
                  <a:moveTo>
                    <a:pt x="42929426" y="144780"/>
                  </a:moveTo>
                  <a:lnTo>
                    <a:pt x="43074205" y="144780"/>
                  </a:lnTo>
                  <a:lnTo>
                    <a:pt x="43074205" y="21695662"/>
                  </a:lnTo>
                  <a:lnTo>
                    <a:pt x="42929426" y="21695662"/>
                  </a:lnTo>
                  <a:lnTo>
                    <a:pt x="42929426" y="144780"/>
                  </a:lnTo>
                  <a:close/>
                  <a:moveTo>
                    <a:pt x="144780" y="21695662"/>
                  </a:moveTo>
                  <a:lnTo>
                    <a:pt x="42929426" y="21695662"/>
                  </a:lnTo>
                  <a:lnTo>
                    <a:pt x="42929426" y="21840442"/>
                  </a:lnTo>
                  <a:lnTo>
                    <a:pt x="144780" y="21840442"/>
                  </a:lnTo>
                  <a:lnTo>
                    <a:pt x="144780" y="21695662"/>
                  </a:lnTo>
                  <a:close/>
                  <a:moveTo>
                    <a:pt x="42929426" y="0"/>
                  </a:moveTo>
                  <a:lnTo>
                    <a:pt x="43074205" y="0"/>
                  </a:lnTo>
                  <a:lnTo>
                    <a:pt x="43074205" y="144780"/>
                  </a:lnTo>
                  <a:lnTo>
                    <a:pt x="42929426" y="144780"/>
                  </a:lnTo>
                  <a:lnTo>
                    <a:pt x="429294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929426" y="0"/>
                  </a:lnTo>
                  <a:lnTo>
                    <a:pt x="429294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3795467-03FE-720B-DB8C-FA5392863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12" r="7595" b="33886"/>
          <a:stretch/>
        </p:blipFill>
        <p:spPr>
          <a:xfrm>
            <a:off x="4564354" y="443752"/>
            <a:ext cx="7170446" cy="5804648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C917686-3993-C4B7-C949-7648AB4F7B82}"/>
              </a:ext>
            </a:extLst>
          </p:cNvPr>
          <p:cNvSpPr/>
          <p:nvPr/>
        </p:nvSpPr>
        <p:spPr>
          <a:xfrm>
            <a:off x="609600" y="608563"/>
            <a:ext cx="4330901" cy="685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spc="-60">
                <a:latin typeface="Arial" panose="020B0604020202020204" pitchFamily="34" charset="0"/>
                <a:cs typeface="Arial" panose="020B0604020202020204" pitchFamily="34" charset="0"/>
              </a:rPr>
              <a:t>Trên 200 người / km2</a:t>
            </a:r>
            <a:endParaRPr lang="en-US" sz="3200" b="1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5A9AEC1-5225-BA78-66A5-0AC07E4B7AB4}"/>
              </a:ext>
            </a:extLst>
          </p:cNvPr>
          <p:cNvSpPr txBox="1"/>
          <p:nvPr/>
        </p:nvSpPr>
        <p:spPr>
          <a:xfrm>
            <a:off x="914400" y="1371600"/>
            <a:ext cx="4330901" cy="2401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 defTabSz="60963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vi-VN" sz="3200" spc="-60">
                <a:latin typeface="Arial" panose="020B0604020202020204" pitchFamily="34" charset="0"/>
                <a:cs typeface="Arial" panose="020B0604020202020204" pitchFamily="34" charset="0"/>
              </a:rPr>
              <a:t>PHÚ THỌ</a:t>
            </a:r>
          </a:p>
          <a:p>
            <a:pPr marL="457200" indent="-457200" algn="just" defTabSz="60963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vi-VN" sz="3200" spc="-60">
                <a:latin typeface="Arial" panose="020B0604020202020204" pitchFamily="34" charset="0"/>
                <a:cs typeface="Arial" panose="020B0604020202020204" pitchFamily="34" charset="0"/>
              </a:rPr>
              <a:t>THÁI NGUYÊN</a:t>
            </a:r>
          </a:p>
          <a:p>
            <a:pPr marL="457200" indent="-457200" algn="just" defTabSz="60963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vi-VN" sz="3200" spc="-60">
                <a:latin typeface="Arial" panose="020B0604020202020204" pitchFamily="34" charset="0"/>
                <a:cs typeface="Arial" panose="020B0604020202020204" pitchFamily="34" charset="0"/>
              </a:rPr>
              <a:t>BẮC GIANG</a:t>
            </a:r>
          </a:p>
          <a:p>
            <a:pPr marL="457200" indent="-457200" algn="just" defTabSz="60963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vi-VN" sz="3200" spc="-60">
                <a:latin typeface="Arial" panose="020B0604020202020204" pitchFamily="34" charset="0"/>
                <a:cs typeface="Arial" panose="020B0604020202020204" pitchFamily="34" charset="0"/>
              </a:rPr>
              <a:t>QUẢNG NINH</a:t>
            </a:r>
          </a:p>
        </p:txBody>
      </p:sp>
    </p:spTree>
    <p:extLst>
      <p:ext uri="{BB962C8B-B14F-4D97-AF65-F5344CB8AC3E}">
        <p14:creationId xmlns:p14="http://schemas.microsoft.com/office/powerpoint/2010/main" val="2880805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FA354B8A-4955-8B43-733A-0E00AC9B83B2}"/>
              </a:ext>
            </a:extLst>
          </p:cNvPr>
          <p:cNvGrpSpPr>
            <a:grpSpLocks/>
          </p:cNvGrpSpPr>
          <p:nvPr/>
        </p:nvGrpSpPr>
        <p:grpSpPr>
          <a:xfrm>
            <a:off x="101600" y="127000"/>
            <a:ext cx="11988800" cy="6600609"/>
            <a:chOff x="0" y="0"/>
            <a:chExt cx="47820907" cy="25491771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8AACD08F-FA51-0B82-F623-7BF21AC8403F}"/>
                </a:ext>
              </a:extLst>
            </p:cNvPr>
            <p:cNvSpPr>
              <a:spLocks/>
            </p:cNvSpPr>
            <p:nvPr/>
          </p:nvSpPr>
          <p:spPr>
            <a:xfrm>
              <a:off x="72390" y="72390"/>
              <a:ext cx="47676128" cy="25346992"/>
            </a:xfrm>
            <a:custGeom>
              <a:avLst/>
              <a:gdLst/>
              <a:ahLst/>
              <a:cxnLst/>
              <a:rect l="l" t="t" r="r" b="b"/>
              <a:pathLst>
                <a:path w="47676128" h="25346992">
                  <a:moveTo>
                    <a:pt x="0" y="0"/>
                  </a:moveTo>
                  <a:lnTo>
                    <a:pt x="47676128" y="0"/>
                  </a:lnTo>
                  <a:lnTo>
                    <a:pt x="47676128" y="25346992"/>
                  </a:lnTo>
                  <a:lnTo>
                    <a:pt x="0" y="25346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6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0AF101E-3AF8-3D72-01A6-8D60581AF9C6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47820907" cy="25491771"/>
            </a:xfrm>
            <a:custGeom>
              <a:avLst/>
              <a:gdLst/>
              <a:ahLst/>
              <a:cxnLst/>
              <a:rect l="l" t="t" r="r" b="b"/>
              <a:pathLst>
                <a:path w="47820907" h="25491771">
                  <a:moveTo>
                    <a:pt x="47676126" y="25346991"/>
                  </a:moveTo>
                  <a:lnTo>
                    <a:pt x="47820907" y="25346991"/>
                  </a:lnTo>
                  <a:lnTo>
                    <a:pt x="47820907" y="25491771"/>
                  </a:lnTo>
                  <a:lnTo>
                    <a:pt x="47676126" y="25491771"/>
                  </a:lnTo>
                  <a:lnTo>
                    <a:pt x="47676126" y="253469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46991"/>
                  </a:lnTo>
                  <a:lnTo>
                    <a:pt x="0" y="25346991"/>
                  </a:lnTo>
                  <a:lnTo>
                    <a:pt x="0" y="144780"/>
                  </a:lnTo>
                  <a:close/>
                  <a:moveTo>
                    <a:pt x="0" y="25346991"/>
                  </a:moveTo>
                  <a:lnTo>
                    <a:pt x="144780" y="25346991"/>
                  </a:lnTo>
                  <a:lnTo>
                    <a:pt x="144780" y="25491771"/>
                  </a:lnTo>
                  <a:lnTo>
                    <a:pt x="0" y="25491771"/>
                  </a:lnTo>
                  <a:lnTo>
                    <a:pt x="0" y="25346991"/>
                  </a:lnTo>
                  <a:close/>
                  <a:moveTo>
                    <a:pt x="47676126" y="144780"/>
                  </a:moveTo>
                  <a:lnTo>
                    <a:pt x="47820907" y="144780"/>
                  </a:lnTo>
                  <a:lnTo>
                    <a:pt x="47820907" y="25346991"/>
                  </a:lnTo>
                  <a:lnTo>
                    <a:pt x="47676126" y="25346991"/>
                  </a:lnTo>
                  <a:lnTo>
                    <a:pt x="47676126" y="144780"/>
                  </a:lnTo>
                  <a:close/>
                  <a:moveTo>
                    <a:pt x="144780" y="25346991"/>
                  </a:moveTo>
                  <a:lnTo>
                    <a:pt x="47676126" y="25346991"/>
                  </a:lnTo>
                  <a:lnTo>
                    <a:pt x="47676126" y="25491771"/>
                  </a:lnTo>
                  <a:lnTo>
                    <a:pt x="144780" y="25491771"/>
                  </a:lnTo>
                  <a:lnTo>
                    <a:pt x="144780" y="25346991"/>
                  </a:lnTo>
                  <a:close/>
                  <a:moveTo>
                    <a:pt x="47676126" y="0"/>
                  </a:moveTo>
                  <a:lnTo>
                    <a:pt x="47820907" y="0"/>
                  </a:lnTo>
                  <a:lnTo>
                    <a:pt x="47820907" y="144780"/>
                  </a:lnTo>
                  <a:lnTo>
                    <a:pt x="47676126" y="144780"/>
                  </a:lnTo>
                  <a:lnTo>
                    <a:pt x="476761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676126" y="0"/>
                  </a:lnTo>
                  <a:lnTo>
                    <a:pt x="476761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CEC1F15D-9BA2-0F68-DA32-1E035B6D2BD0}"/>
              </a:ext>
            </a:extLst>
          </p:cNvPr>
          <p:cNvGrpSpPr>
            <a:grpSpLocks/>
          </p:cNvGrpSpPr>
          <p:nvPr/>
        </p:nvGrpSpPr>
        <p:grpSpPr>
          <a:xfrm>
            <a:off x="368901" y="402407"/>
            <a:ext cx="11454199" cy="5998394"/>
            <a:chOff x="0" y="0"/>
            <a:chExt cx="43074205" cy="21840442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111F0EF-C05D-5CE1-0F33-4012EDBC9883}"/>
                </a:ext>
              </a:extLst>
            </p:cNvPr>
            <p:cNvSpPr>
              <a:spLocks/>
            </p:cNvSpPr>
            <p:nvPr/>
          </p:nvSpPr>
          <p:spPr>
            <a:xfrm>
              <a:off x="72390" y="72390"/>
              <a:ext cx="42929426" cy="21695663"/>
            </a:xfrm>
            <a:custGeom>
              <a:avLst/>
              <a:gdLst/>
              <a:ahLst/>
              <a:cxnLst/>
              <a:rect l="l" t="t" r="r" b="b"/>
              <a:pathLst>
                <a:path w="42929426" h="21695663">
                  <a:moveTo>
                    <a:pt x="0" y="0"/>
                  </a:moveTo>
                  <a:lnTo>
                    <a:pt x="42929426" y="0"/>
                  </a:lnTo>
                  <a:lnTo>
                    <a:pt x="42929426" y="21695663"/>
                  </a:lnTo>
                  <a:lnTo>
                    <a:pt x="0" y="2169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65CB63F-CABE-4666-531D-845F78213577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43074205" cy="21840442"/>
            </a:xfrm>
            <a:custGeom>
              <a:avLst/>
              <a:gdLst/>
              <a:ahLst/>
              <a:cxnLst/>
              <a:rect l="l" t="t" r="r" b="b"/>
              <a:pathLst>
                <a:path w="43074205" h="21840442">
                  <a:moveTo>
                    <a:pt x="42929426" y="21695662"/>
                  </a:moveTo>
                  <a:lnTo>
                    <a:pt x="43074205" y="21695662"/>
                  </a:lnTo>
                  <a:lnTo>
                    <a:pt x="43074205" y="21840442"/>
                  </a:lnTo>
                  <a:lnTo>
                    <a:pt x="42929426" y="21840442"/>
                  </a:lnTo>
                  <a:lnTo>
                    <a:pt x="42929426" y="2169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95662"/>
                  </a:lnTo>
                  <a:lnTo>
                    <a:pt x="0" y="21695662"/>
                  </a:lnTo>
                  <a:lnTo>
                    <a:pt x="0" y="144780"/>
                  </a:lnTo>
                  <a:close/>
                  <a:moveTo>
                    <a:pt x="0" y="21695662"/>
                  </a:moveTo>
                  <a:lnTo>
                    <a:pt x="144780" y="21695662"/>
                  </a:lnTo>
                  <a:lnTo>
                    <a:pt x="144780" y="21840442"/>
                  </a:lnTo>
                  <a:lnTo>
                    <a:pt x="0" y="21840442"/>
                  </a:lnTo>
                  <a:lnTo>
                    <a:pt x="0" y="21695662"/>
                  </a:lnTo>
                  <a:close/>
                  <a:moveTo>
                    <a:pt x="42929426" y="144780"/>
                  </a:moveTo>
                  <a:lnTo>
                    <a:pt x="43074205" y="144780"/>
                  </a:lnTo>
                  <a:lnTo>
                    <a:pt x="43074205" y="21695662"/>
                  </a:lnTo>
                  <a:lnTo>
                    <a:pt x="42929426" y="21695662"/>
                  </a:lnTo>
                  <a:lnTo>
                    <a:pt x="42929426" y="144780"/>
                  </a:lnTo>
                  <a:close/>
                  <a:moveTo>
                    <a:pt x="144780" y="21695662"/>
                  </a:moveTo>
                  <a:lnTo>
                    <a:pt x="42929426" y="21695662"/>
                  </a:lnTo>
                  <a:lnTo>
                    <a:pt x="42929426" y="21840442"/>
                  </a:lnTo>
                  <a:lnTo>
                    <a:pt x="144780" y="21840442"/>
                  </a:lnTo>
                  <a:lnTo>
                    <a:pt x="144780" y="21695662"/>
                  </a:lnTo>
                  <a:close/>
                  <a:moveTo>
                    <a:pt x="42929426" y="0"/>
                  </a:moveTo>
                  <a:lnTo>
                    <a:pt x="43074205" y="0"/>
                  </a:lnTo>
                  <a:lnTo>
                    <a:pt x="43074205" y="144780"/>
                  </a:lnTo>
                  <a:lnTo>
                    <a:pt x="42929426" y="144780"/>
                  </a:lnTo>
                  <a:lnTo>
                    <a:pt x="429294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929426" y="0"/>
                  </a:lnTo>
                  <a:lnTo>
                    <a:pt x="429294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3795467-03FE-720B-DB8C-FA5392863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12" r="7595" b="33886"/>
          <a:stretch/>
        </p:blipFill>
        <p:spPr>
          <a:xfrm>
            <a:off x="4564354" y="443752"/>
            <a:ext cx="7170446" cy="5804648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C917686-3993-C4B7-C949-7648AB4F7B82}"/>
              </a:ext>
            </a:extLst>
          </p:cNvPr>
          <p:cNvSpPr/>
          <p:nvPr/>
        </p:nvSpPr>
        <p:spPr>
          <a:xfrm>
            <a:off x="609600" y="608563"/>
            <a:ext cx="4330901" cy="685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spc="-60"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3200" b="1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5A9AEC1-5225-BA78-66A5-0AC07E4B7AB4}"/>
              </a:ext>
            </a:extLst>
          </p:cNvPr>
          <p:cNvSpPr txBox="1"/>
          <p:nvPr/>
        </p:nvSpPr>
        <p:spPr>
          <a:xfrm>
            <a:off x="457200" y="1371600"/>
            <a:ext cx="4483301" cy="4863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25000"/>
              </a:lnSpc>
            </a:pPr>
            <a:r>
              <a:rPr lang="vi-VN" sz="3200" spc="-60">
                <a:cs typeface="Arial" panose="020B0604020202020204" pitchFamily="34" charset="0"/>
              </a:rPr>
              <a:t>Dân cư vùng Trung du và miền núi Bắc Bộ phân bố không đều:</a:t>
            </a:r>
          </a:p>
          <a:p>
            <a:pPr algn="just" defTabSz="609630">
              <a:lnSpc>
                <a:spcPct val="125000"/>
              </a:lnSpc>
            </a:pPr>
            <a:r>
              <a:rPr lang="vi-VN" sz="3200" spc="-60">
                <a:cs typeface="Arial" panose="020B0604020202020204" pitchFamily="34" charset="0"/>
              </a:rPr>
              <a:t>+ Nơi có địa hình thấp dân cư tập trung đông đúc;</a:t>
            </a:r>
          </a:p>
          <a:p>
            <a:pPr algn="just" defTabSz="609630">
              <a:lnSpc>
                <a:spcPct val="125000"/>
              </a:lnSpc>
            </a:pPr>
            <a:r>
              <a:rPr lang="vi-VN" sz="3200" spc="-60">
                <a:cs typeface="Arial" panose="020B0604020202020204" pitchFamily="34" charset="0"/>
              </a:rPr>
              <a:t>+ Ở các vùng núi cao dân cư thưa thớt.</a:t>
            </a:r>
            <a:endParaRPr lang="vi-VN" sz="3200" spc="-6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17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D5CA329-99D2-4C5D-80AF-6CF7DB0B8CBB}"/>
              </a:ext>
            </a:extLst>
          </p:cNvPr>
          <p:cNvSpPr txBox="1"/>
          <p:nvPr/>
        </p:nvSpPr>
        <p:spPr>
          <a:xfrm>
            <a:off x="2235200" y="2809436"/>
            <a:ext cx="6096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en-US" sz="2667">
                <a:solidFill>
                  <a:prstClr val="black"/>
                </a:solidFill>
                <a:latin typeface="Calibri"/>
                <a:hlinkClick r:id="rId3"/>
              </a:rPr>
              <a:t>https://zalo.me/g/xmubkw031</a:t>
            </a:r>
            <a:r>
              <a:rPr lang="vi-VN" sz="2667">
                <a:solidFill>
                  <a:prstClr val="black"/>
                </a:solidFill>
                <a:latin typeface="Arial" panose="020B0604020202020204" pitchFamily="34" charset="0"/>
                <a:hlinkClick r:id="rId3"/>
              </a:rPr>
              <a:t>  </a:t>
            </a:r>
            <a:endParaRPr lang="en-US" sz="26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Hộp Văn bản 3">
            <a:hlinkClick r:id="rId4"/>
            <a:extLst>
              <a:ext uri="{FF2B5EF4-FFF2-40B4-BE49-F238E27FC236}">
                <a16:creationId xmlns:a16="http://schemas.microsoft.com/office/drawing/2014/main" id="{1FACAB1D-2F84-5DCB-02DA-69A0128E9ECC}"/>
              </a:ext>
            </a:extLst>
          </p:cNvPr>
          <p:cNvSpPr txBox="1"/>
          <p:nvPr/>
        </p:nvSpPr>
        <p:spPr>
          <a:xfrm>
            <a:off x="3048000" y="3886200"/>
            <a:ext cx="655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en-US" sz="2000">
                <a:solidFill>
                  <a:prstClr val="black"/>
                </a:solidFill>
                <a:latin typeface="#9Slide02 Noi dung dai"/>
                <a:hlinkClick r:id="rId4"/>
              </a:rPr>
              <a:t>https://www.facebook.com/groups/976364306848934</a:t>
            </a:r>
            <a:r>
              <a:rPr lang="vi-VN" sz="2000">
                <a:solidFill>
                  <a:prstClr val="black"/>
                </a:solidFill>
                <a:latin typeface="#9Slide02 Noi dung dai"/>
              </a:rPr>
              <a:t>  </a:t>
            </a:r>
          </a:p>
          <a:p>
            <a:pPr defTabSz="914446">
              <a:defRPr/>
            </a:pPr>
            <a:r>
              <a:rPr lang="vi-VN" sz="2000">
                <a:solidFill>
                  <a:prstClr val="black"/>
                </a:solidFill>
                <a:latin typeface="#9Slide02 Noi dung dai"/>
              </a:rPr>
              <a:t> </a:t>
            </a:r>
            <a:endParaRPr lang="en-US" sz="2000">
              <a:solidFill>
                <a:prstClr val="black"/>
              </a:solidFill>
              <a:latin typeface="#9Slide02 Noi dung dai"/>
            </a:endParaRPr>
          </a:p>
        </p:txBody>
      </p:sp>
    </p:spTree>
    <p:extLst>
      <p:ext uri="{BB962C8B-B14F-4D97-AF65-F5344CB8AC3E}">
        <p14:creationId xmlns:p14="http://schemas.microsoft.com/office/powerpoint/2010/main" val="2197333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385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33291" y="410394"/>
            <a:ext cx="11325419" cy="6037213"/>
            <a:chOff x="0" y="0"/>
            <a:chExt cx="47820907" cy="25491771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7676128" cy="25346992"/>
            </a:xfrm>
            <a:custGeom>
              <a:avLst/>
              <a:gdLst/>
              <a:ahLst/>
              <a:cxnLst/>
              <a:rect l="l" t="t" r="r" b="b"/>
              <a:pathLst>
                <a:path w="47676128" h="25346992">
                  <a:moveTo>
                    <a:pt x="0" y="0"/>
                  </a:moveTo>
                  <a:lnTo>
                    <a:pt x="47676128" y="0"/>
                  </a:lnTo>
                  <a:lnTo>
                    <a:pt x="47676128" y="25346992"/>
                  </a:lnTo>
                  <a:lnTo>
                    <a:pt x="0" y="25346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6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7820907" cy="25491771"/>
            </a:xfrm>
            <a:custGeom>
              <a:avLst/>
              <a:gdLst/>
              <a:ahLst/>
              <a:cxnLst/>
              <a:rect l="l" t="t" r="r" b="b"/>
              <a:pathLst>
                <a:path w="47820907" h="25491771">
                  <a:moveTo>
                    <a:pt x="47676126" y="25346991"/>
                  </a:moveTo>
                  <a:lnTo>
                    <a:pt x="47820907" y="25346991"/>
                  </a:lnTo>
                  <a:lnTo>
                    <a:pt x="47820907" y="25491771"/>
                  </a:lnTo>
                  <a:lnTo>
                    <a:pt x="47676126" y="25491771"/>
                  </a:lnTo>
                  <a:lnTo>
                    <a:pt x="47676126" y="253469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46991"/>
                  </a:lnTo>
                  <a:lnTo>
                    <a:pt x="0" y="25346991"/>
                  </a:lnTo>
                  <a:lnTo>
                    <a:pt x="0" y="144780"/>
                  </a:lnTo>
                  <a:close/>
                  <a:moveTo>
                    <a:pt x="0" y="25346991"/>
                  </a:moveTo>
                  <a:lnTo>
                    <a:pt x="144780" y="25346991"/>
                  </a:lnTo>
                  <a:lnTo>
                    <a:pt x="144780" y="25491771"/>
                  </a:lnTo>
                  <a:lnTo>
                    <a:pt x="0" y="25491771"/>
                  </a:lnTo>
                  <a:lnTo>
                    <a:pt x="0" y="25346991"/>
                  </a:lnTo>
                  <a:close/>
                  <a:moveTo>
                    <a:pt x="47676126" y="144780"/>
                  </a:moveTo>
                  <a:lnTo>
                    <a:pt x="47820907" y="144780"/>
                  </a:lnTo>
                  <a:lnTo>
                    <a:pt x="47820907" y="25346991"/>
                  </a:lnTo>
                  <a:lnTo>
                    <a:pt x="47676126" y="25346991"/>
                  </a:lnTo>
                  <a:lnTo>
                    <a:pt x="47676126" y="144780"/>
                  </a:lnTo>
                  <a:close/>
                  <a:moveTo>
                    <a:pt x="144780" y="25346991"/>
                  </a:moveTo>
                  <a:lnTo>
                    <a:pt x="47676126" y="25346991"/>
                  </a:lnTo>
                  <a:lnTo>
                    <a:pt x="47676126" y="25491771"/>
                  </a:lnTo>
                  <a:lnTo>
                    <a:pt x="144780" y="25491771"/>
                  </a:lnTo>
                  <a:lnTo>
                    <a:pt x="144780" y="25346991"/>
                  </a:lnTo>
                  <a:close/>
                  <a:moveTo>
                    <a:pt x="47676126" y="0"/>
                  </a:moveTo>
                  <a:lnTo>
                    <a:pt x="47820907" y="0"/>
                  </a:lnTo>
                  <a:lnTo>
                    <a:pt x="47820907" y="144780"/>
                  </a:lnTo>
                  <a:lnTo>
                    <a:pt x="47676126" y="144780"/>
                  </a:lnTo>
                  <a:lnTo>
                    <a:pt x="476761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676126" y="0"/>
                  </a:lnTo>
                  <a:lnTo>
                    <a:pt x="476761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5800" y="685800"/>
            <a:ext cx="10820400" cy="5486400"/>
            <a:chOff x="0" y="0"/>
            <a:chExt cx="43074205" cy="2184044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2929426" cy="21695663"/>
            </a:xfrm>
            <a:custGeom>
              <a:avLst/>
              <a:gdLst/>
              <a:ahLst/>
              <a:cxnLst/>
              <a:rect l="l" t="t" r="r" b="b"/>
              <a:pathLst>
                <a:path w="42929426" h="21695663">
                  <a:moveTo>
                    <a:pt x="0" y="0"/>
                  </a:moveTo>
                  <a:lnTo>
                    <a:pt x="42929426" y="0"/>
                  </a:lnTo>
                  <a:lnTo>
                    <a:pt x="42929426" y="21695663"/>
                  </a:lnTo>
                  <a:lnTo>
                    <a:pt x="0" y="2169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43074205" cy="21840442"/>
            </a:xfrm>
            <a:custGeom>
              <a:avLst/>
              <a:gdLst/>
              <a:ahLst/>
              <a:cxnLst/>
              <a:rect l="l" t="t" r="r" b="b"/>
              <a:pathLst>
                <a:path w="43074205" h="21840442">
                  <a:moveTo>
                    <a:pt x="42929426" y="21695662"/>
                  </a:moveTo>
                  <a:lnTo>
                    <a:pt x="43074205" y="21695662"/>
                  </a:lnTo>
                  <a:lnTo>
                    <a:pt x="43074205" y="21840442"/>
                  </a:lnTo>
                  <a:lnTo>
                    <a:pt x="42929426" y="21840442"/>
                  </a:lnTo>
                  <a:lnTo>
                    <a:pt x="42929426" y="2169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95662"/>
                  </a:lnTo>
                  <a:lnTo>
                    <a:pt x="0" y="21695662"/>
                  </a:lnTo>
                  <a:lnTo>
                    <a:pt x="0" y="144780"/>
                  </a:lnTo>
                  <a:close/>
                  <a:moveTo>
                    <a:pt x="0" y="21695662"/>
                  </a:moveTo>
                  <a:lnTo>
                    <a:pt x="144780" y="21695662"/>
                  </a:lnTo>
                  <a:lnTo>
                    <a:pt x="144780" y="21840442"/>
                  </a:lnTo>
                  <a:lnTo>
                    <a:pt x="0" y="21840442"/>
                  </a:lnTo>
                  <a:lnTo>
                    <a:pt x="0" y="21695662"/>
                  </a:lnTo>
                  <a:close/>
                  <a:moveTo>
                    <a:pt x="42929426" y="144780"/>
                  </a:moveTo>
                  <a:lnTo>
                    <a:pt x="43074205" y="144780"/>
                  </a:lnTo>
                  <a:lnTo>
                    <a:pt x="43074205" y="21695662"/>
                  </a:lnTo>
                  <a:lnTo>
                    <a:pt x="42929426" y="21695662"/>
                  </a:lnTo>
                  <a:lnTo>
                    <a:pt x="42929426" y="144780"/>
                  </a:lnTo>
                  <a:close/>
                  <a:moveTo>
                    <a:pt x="144780" y="21695662"/>
                  </a:moveTo>
                  <a:lnTo>
                    <a:pt x="42929426" y="21695662"/>
                  </a:lnTo>
                  <a:lnTo>
                    <a:pt x="42929426" y="21840442"/>
                  </a:lnTo>
                  <a:lnTo>
                    <a:pt x="144780" y="21840442"/>
                  </a:lnTo>
                  <a:lnTo>
                    <a:pt x="144780" y="21695662"/>
                  </a:lnTo>
                  <a:close/>
                  <a:moveTo>
                    <a:pt x="42929426" y="0"/>
                  </a:moveTo>
                  <a:lnTo>
                    <a:pt x="43074205" y="0"/>
                  </a:lnTo>
                  <a:lnTo>
                    <a:pt x="43074205" y="144780"/>
                  </a:lnTo>
                  <a:lnTo>
                    <a:pt x="42929426" y="144780"/>
                  </a:lnTo>
                  <a:lnTo>
                    <a:pt x="429294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929426" y="0"/>
                  </a:lnTo>
                  <a:lnTo>
                    <a:pt x="429294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74322C88-144B-A039-4F4C-D2F2A8539ABA}"/>
              </a:ext>
            </a:extLst>
          </p:cNvPr>
          <p:cNvSpPr/>
          <p:nvPr/>
        </p:nvSpPr>
        <p:spPr>
          <a:xfrm>
            <a:off x="815739" y="838200"/>
            <a:ext cx="3606436" cy="512897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 defTabSz="609630"/>
            <a:r>
              <a:rPr lang="vi-VN" sz="2933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YÊU CẦU CẦN ĐẠT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-1366417" y="1797386"/>
            <a:ext cx="14924833" cy="3263229"/>
            <a:chOff x="0" y="0"/>
            <a:chExt cx="63019218" cy="13778787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390" y="72390"/>
              <a:ext cx="62874441" cy="13634007"/>
            </a:xfrm>
            <a:custGeom>
              <a:avLst/>
              <a:gdLst/>
              <a:ahLst/>
              <a:cxnLst/>
              <a:rect l="l" t="t" r="r" b="b"/>
              <a:pathLst>
                <a:path w="62874441" h="13634007">
                  <a:moveTo>
                    <a:pt x="0" y="0"/>
                  </a:moveTo>
                  <a:lnTo>
                    <a:pt x="62874441" y="0"/>
                  </a:lnTo>
                  <a:lnTo>
                    <a:pt x="62874441" y="13634007"/>
                  </a:lnTo>
                  <a:lnTo>
                    <a:pt x="0" y="13634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6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3019217" cy="13778787"/>
            </a:xfrm>
            <a:custGeom>
              <a:avLst/>
              <a:gdLst/>
              <a:ahLst/>
              <a:cxnLst/>
              <a:rect l="l" t="t" r="r" b="b"/>
              <a:pathLst>
                <a:path w="63019217" h="13778787">
                  <a:moveTo>
                    <a:pt x="62874438" y="13634007"/>
                  </a:moveTo>
                  <a:lnTo>
                    <a:pt x="63019217" y="13634007"/>
                  </a:lnTo>
                  <a:lnTo>
                    <a:pt x="63019217" y="13778787"/>
                  </a:lnTo>
                  <a:lnTo>
                    <a:pt x="62874438" y="13778787"/>
                  </a:lnTo>
                  <a:lnTo>
                    <a:pt x="62874438" y="1363400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634007"/>
                  </a:lnTo>
                  <a:lnTo>
                    <a:pt x="0" y="13634007"/>
                  </a:lnTo>
                  <a:lnTo>
                    <a:pt x="0" y="144780"/>
                  </a:lnTo>
                  <a:close/>
                  <a:moveTo>
                    <a:pt x="0" y="13634007"/>
                  </a:moveTo>
                  <a:lnTo>
                    <a:pt x="144780" y="13634007"/>
                  </a:lnTo>
                  <a:lnTo>
                    <a:pt x="144780" y="13778787"/>
                  </a:lnTo>
                  <a:lnTo>
                    <a:pt x="0" y="13778787"/>
                  </a:lnTo>
                  <a:lnTo>
                    <a:pt x="0" y="13634007"/>
                  </a:lnTo>
                  <a:close/>
                  <a:moveTo>
                    <a:pt x="62874438" y="144780"/>
                  </a:moveTo>
                  <a:lnTo>
                    <a:pt x="63019217" y="144780"/>
                  </a:lnTo>
                  <a:lnTo>
                    <a:pt x="63019217" y="13634007"/>
                  </a:lnTo>
                  <a:lnTo>
                    <a:pt x="62874438" y="13634007"/>
                  </a:lnTo>
                  <a:lnTo>
                    <a:pt x="62874438" y="144780"/>
                  </a:lnTo>
                  <a:close/>
                  <a:moveTo>
                    <a:pt x="144780" y="13634007"/>
                  </a:moveTo>
                  <a:lnTo>
                    <a:pt x="62874438" y="13634007"/>
                  </a:lnTo>
                  <a:lnTo>
                    <a:pt x="62874438" y="13778787"/>
                  </a:lnTo>
                  <a:lnTo>
                    <a:pt x="144780" y="13778787"/>
                  </a:lnTo>
                  <a:lnTo>
                    <a:pt x="144780" y="13634007"/>
                  </a:lnTo>
                  <a:close/>
                  <a:moveTo>
                    <a:pt x="62874438" y="0"/>
                  </a:moveTo>
                  <a:lnTo>
                    <a:pt x="63019217" y="0"/>
                  </a:lnTo>
                  <a:lnTo>
                    <a:pt x="63019217" y="144780"/>
                  </a:lnTo>
                  <a:lnTo>
                    <a:pt x="62874438" y="144780"/>
                  </a:lnTo>
                  <a:lnTo>
                    <a:pt x="628744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2874438" y="0"/>
                  </a:lnTo>
                  <a:lnTo>
                    <a:pt x="628744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-1111604" y="2006600"/>
            <a:ext cx="14415207" cy="2703963"/>
            <a:chOff x="0" y="0"/>
            <a:chExt cx="57384530" cy="10764024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390" y="72390"/>
              <a:ext cx="57239752" cy="10619243"/>
            </a:xfrm>
            <a:custGeom>
              <a:avLst/>
              <a:gdLst/>
              <a:ahLst/>
              <a:cxnLst/>
              <a:rect l="l" t="t" r="r" b="b"/>
              <a:pathLst>
                <a:path w="57239752" h="10619243">
                  <a:moveTo>
                    <a:pt x="0" y="0"/>
                  </a:moveTo>
                  <a:lnTo>
                    <a:pt x="57239752" y="0"/>
                  </a:lnTo>
                  <a:lnTo>
                    <a:pt x="57239752" y="10619243"/>
                  </a:lnTo>
                  <a:lnTo>
                    <a:pt x="0" y="10619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7384528" cy="10764024"/>
            </a:xfrm>
            <a:custGeom>
              <a:avLst/>
              <a:gdLst/>
              <a:ahLst/>
              <a:cxnLst/>
              <a:rect l="l" t="t" r="r" b="b"/>
              <a:pathLst>
                <a:path w="57384528" h="10764024">
                  <a:moveTo>
                    <a:pt x="57239750" y="10619244"/>
                  </a:moveTo>
                  <a:lnTo>
                    <a:pt x="57384528" y="10619244"/>
                  </a:lnTo>
                  <a:lnTo>
                    <a:pt x="57384528" y="10764024"/>
                  </a:lnTo>
                  <a:lnTo>
                    <a:pt x="57239750" y="10764024"/>
                  </a:lnTo>
                  <a:lnTo>
                    <a:pt x="57239750" y="10619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19244"/>
                  </a:lnTo>
                  <a:lnTo>
                    <a:pt x="0" y="10619244"/>
                  </a:lnTo>
                  <a:lnTo>
                    <a:pt x="0" y="144780"/>
                  </a:lnTo>
                  <a:close/>
                  <a:moveTo>
                    <a:pt x="0" y="10619244"/>
                  </a:moveTo>
                  <a:lnTo>
                    <a:pt x="144780" y="10619244"/>
                  </a:lnTo>
                  <a:lnTo>
                    <a:pt x="144780" y="10764024"/>
                  </a:lnTo>
                  <a:lnTo>
                    <a:pt x="0" y="10764024"/>
                  </a:lnTo>
                  <a:lnTo>
                    <a:pt x="0" y="10619244"/>
                  </a:lnTo>
                  <a:close/>
                  <a:moveTo>
                    <a:pt x="57239750" y="144780"/>
                  </a:moveTo>
                  <a:lnTo>
                    <a:pt x="57384528" y="144780"/>
                  </a:lnTo>
                  <a:lnTo>
                    <a:pt x="57384528" y="10619244"/>
                  </a:lnTo>
                  <a:lnTo>
                    <a:pt x="57239750" y="10619244"/>
                  </a:lnTo>
                  <a:lnTo>
                    <a:pt x="57239750" y="144780"/>
                  </a:lnTo>
                  <a:close/>
                  <a:moveTo>
                    <a:pt x="144780" y="10619244"/>
                  </a:moveTo>
                  <a:lnTo>
                    <a:pt x="57239750" y="10619244"/>
                  </a:lnTo>
                  <a:lnTo>
                    <a:pt x="57239750" y="10764024"/>
                  </a:lnTo>
                  <a:lnTo>
                    <a:pt x="144780" y="10764024"/>
                  </a:lnTo>
                  <a:lnTo>
                    <a:pt x="144780" y="10619244"/>
                  </a:lnTo>
                  <a:close/>
                  <a:moveTo>
                    <a:pt x="57239750" y="0"/>
                  </a:moveTo>
                  <a:lnTo>
                    <a:pt x="57384528" y="0"/>
                  </a:lnTo>
                  <a:lnTo>
                    <a:pt x="57384528" y="144780"/>
                  </a:lnTo>
                  <a:lnTo>
                    <a:pt x="57239750" y="144780"/>
                  </a:lnTo>
                  <a:lnTo>
                    <a:pt x="5723975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7239750" y="0"/>
                  </a:lnTo>
                  <a:lnTo>
                    <a:pt x="5723975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55224" y="533400"/>
            <a:ext cx="4174445" cy="6476192"/>
          </a:xfrm>
          <a:custGeom>
            <a:avLst/>
            <a:gdLst/>
            <a:ahLst/>
            <a:cxnLst/>
            <a:rect l="l" t="t" r="r" b="b"/>
            <a:pathLst>
              <a:path w="6261668" h="9714288">
                <a:moveTo>
                  <a:pt x="0" y="0"/>
                </a:moveTo>
                <a:lnTo>
                  <a:pt x="6261668" y="0"/>
                </a:lnTo>
                <a:lnTo>
                  <a:pt x="6261668" y="9714287"/>
                </a:lnTo>
                <a:lnTo>
                  <a:pt x="0" y="97142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86A4E139-FB53-DE49-E751-E45EC5A7BCEF}"/>
              </a:ext>
            </a:extLst>
          </p:cNvPr>
          <p:cNvSpPr/>
          <p:nvPr/>
        </p:nvSpPr>
        <p:spPr>
          <a:xfrm>
            <a:off x="988709" y="2565401"/>
            <a:ext cx="7028848" cy="1477328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 defTabSz="609630"/>
            <a:r>
              <a:rPr lang="vi-VN" sz="9200" b="1">
                <a:ln w="0"/>
                <a:solidFill>
                  <a:srgbClr val="BA281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51821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FA354B8A-4955-8B43-733A-0E00AC9B83B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1600" y="127000"/>
            <a:ext cx="11988800" cy="6037213"/>
            <a:chOff x="0" y="0"/>
            <a:chExt cx="47820907" cy="25491771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8AACD08F-FA51-0B82-F623-7BF21AC8403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390" y="72390"/>
              <a:ext cx="47676128" cy="25346992"/>
            </a:xfrm>
            <a:custGeom>
              <a:avLst/>
              <a:gdLst/>
              <a:ahLst/>
              <a:cxnLst/>
              <a:rect l="l" t="t" r="r" b="b"/>
              <a:pathLst>
                <a:path w="47676128" h="25346992">
                  <a:moveTo>
                    <a:pt x="0" y="0"/>
                  </a:moveTo>
                  <a:lnTo>
                    <a:pt x="47676128" y="0"/>
                  </a:lnTo>
                  <a:lnTo>
                    <a:pt x="47676128" y="25346992"/>
                  </a:lnTo>
                  <a:lnTo>
                    <a:pt x="0" y="25346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6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0AF101E-3AF8-3D72-01A6-8D60581AF9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7820907" cy="25491771"/>
            </a:xfrm>
            <a:custGeom>
              <a:avLst/>
              <a:gdLst/>
              <a:ahLst/>
              <a:cxnLst/>
              <a:rect l="l" t="t" r="r" b="b"/>
              <a:pathLst>
                <a:path w="47820907" h="25491771">
                  <a:moveTo>
                    <a:pt x="47676126" y="25346991"/>
                  </a:moveTo>
                  <a:lnTo>
                    <a:pt x="47820907" y="25346991"/>
                  </a:lnTo>
                  <a:lnTo>
                    <a:pt x="47820907" y="25491771"/>
                  </a:lnTo>
                  <a:lnTo>
                    <a:pt x="47676126" y="25491771"/>
                  </a:lnTo>
                  <a:lnTo>
                    <a:pt x="47676126" y="253469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46991"/>
                  </a:lnTo>
                  <a:lnTo>
                    <a:pt x="0" y="25346991"/>
                  </a:lnTo>
                  <a:lnTo>
                    <a:pt x="0" y="144780"/>
                  </a:lnTo>
                  <a:close/>
                  <a:moveTo>
                    <a:pt x="0" y="25346991"/>
                  </a:moveTo>
                  <a:lnTo>
                    <a:pt x="144780" y="25346991"/>
                  </a:lnTo>
                  <a:lnTo>
                    <a:pt x="144780" y="25491771"/>
                  </a:lnTo>
                  <a:lnTo>
                    <a:pt x="0" y="25491771"/>
                  </a:lnTo>
                  <a:lnTo>
                    <a:pt x="0" y="25346991"/>
                  </a:lnTo>
                  <a:close/>
                  <a:moveTo>
                    <a:pt x="47676126" y="144780"/>
                  </a:moveTo>
                  <a:lnTo>
                    <a:pt x="47820907" y="144780"/>
                  </a:lnTo>
                  <a:lnTo>
                    <a:pt x="47820907" y="25346991"/>
                  </a:lnTo>
                  <a:lnTo>
                    <a:pt x="47676126" y="25346991"/>
                  </a:lnTo>
                  <a:lnTo>
                    <a:pt x="47676126" y="144780"/>
                  </a:lnTo>
                  <a:close/>
                  <a:moveTo>
                    <a:pt x="144780" y="25346991"/>
                  </a:moveTo>
                  <a:lnTo>
                    <a:pt x="47676126" y="25346991"/>
                  </a:lnTo>
                  <a:lnTo>
                    <a:pt x="47676126" y="25491771"/>
                  </a:lnTo>
                  <a:lnTo>
                    <a:pt x="144780" y="25491771"/>
                  </a:lnTo>
                  <a:lnTo>
                    <a:pt x="144780" y="25346991"/>
                  </a:lnTo>
                  <a:close/>
                  <a:moveTo>
                    <a:pt x="47676126" y="0"/>
                  </a:moveTo>
                  <a:lnTo>
                    <a:pt x="47820907" y="0"/>
                  </a:lnTo>
                  <a:lnTo>
                    <a:pt x="47820907" y="144780"/>
                  </a:lnTo>
                  <a:lnTo>
                    <a:pt x="47676126" y="144780"/>
                  </a:lnTo>
                  <a:lnTo>
                    <a:pt x="476761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676126" y="0"/>
                  </a:lnTo>
                  <a:lnTo>
                    <a:pt x="476761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CEC1F15D-9BA2-0F68-DA32-1E035B6D2BD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68901" y="402407"/>
            <a:ext cx="11454199" cy="5486400"/>
            <a:chOff x="0" y="0"/>
            <a:chExt cx="43074205" cy="21840442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111F0EF-C05D-5CE1-0F33-4012EDBC988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390" y="72390"/>
              <a:ext cx="42929426" cy="21695663"/>
            </a:xfrm>
            <a:custGeom>
              <a:avLst/>
              <a:gdLst/>
              <a:ahLst/>
              <a:cxnLst/>
              <a:rect l="l" t="t" r="r" b="b"/>
              <a:pathLst>
                <a:path w="42929426" h="21695663">
                  <a:moveTo>
                    <a:pt x="0" y="0"/>
                  </a:moveTo>
                  <a:lnTo>
                    <a:pt x="42929426" y="0"/>
                  </a:lnTo>
                  <a:lnTo>
                    <a:pt x="42929426" y="21695663"/>
                  </a:lnTo>
                  <a:lnTo>
                    <a:pt x="0" y="2169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65CB63F-CABE-4666-531D-845F7821357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074205" cy="21840442"/>
            </a:xfrm>
            <a:custGeom>
              <a:avLst/>
              <a:gdLst/>
              <a:ahLst/>
              <a:cxnLst/>
              <a:rect l="l" t="t" r="r" b="b"/>
              <a:pathLst>
                <a:path w="43074205" h="21840442">
                  <a:moveTo>
                    <a:pt x="42929426" y="21695662"/>
                  </a:moveTo>
                  <a:lnTo>
                    <a:pt x="43074205" y="21695662"/>
                  </a:lnTo>
                  <a:lnTo>
                    <a:pt x="43074205" y="21840442"/>
                  </a:lnTo>
                  <a:lnTo>
                    <a:pt x="42929426" y="21840442"/>
                  </a:lnTo>
                  <a:lnTo>
                    <a:pt x="42929426" y="2169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95662"/>
                  </a:lnTo>
                  <a:lnTo>
                    <a:pt x="0" y="21695662"/>
                  </a:lnTo>
                  <a:lnTo>
                    <a:pt x="0" y="144780"/>
                  </a:lnTo>
                  <a:close/>
                  <a:moveTo>
                    <a:pt x="0" y="21695662"/>
                  </a:moveTo>
                  <a:lnTo>
                    <a:pt x="144780" y="21695662"/>
                  </a:lnTo>
                  <a:lnTo>
                    <a:pt x="144780" y="21840442"/>
                  </a:lnTo>
                  <a:lnTo>
                    <a:pt x="0" y="21840442"/>
                  </a:lnTo>
                  <a:lnTo>
                    <a:pt x="0" y="21695662"/>
                  </a:lnTo>
                  <a:close/>
                  <a:moveTo>
                    <a:pt x="42929426" y="144780"/>
                  </a:moveTo>
                  <a:lnTo>
                    <a:pt x="43074205" y="144780"/>
                  </a:lnTo>
                  <a:lnTo>
                    <a:pt x="43074205" y="21695662"/>
                  </a:lnTo>
                  <a:lnTo>
                    <a:pt x="42929426" y="21695662"/>
                  </a:lnTo>
                  <a:lnTo>
                    <a:pt x="42929426" y="144780"/>
                  </a:lnTo>
                  <a:close/>
                  <a:moveTo>
                    <a:pt x="144780" y="21695662"/>
                  </a:moveTo>
                  <a:lnTo>
                    <a:pt x="42929426" y="21695662"/>
                  </a:lnTo>
                  <a:lnTo>
                    <a:pt x="42929426" y="21840442"/>
                  </a:lnTo>
                  <a:lnTo>
                    <a:pt x="144780" y="21840442"/>
                  </a:lnTo>
                  <a:lnTo>
                    <a:pt x="144780" y="21695662"/>
                  </a:lnTo>
                  <a:close/>
                  <a:moveTo>
                    <a:pt x="42929426" y="0"/>
                  </a:moveTo>
                  <a:lnTo>
                    <a:pt x="43074205" y="0"/>
                  </a:lnTo>
                  <a:lnTo>
                    <a:pt x="43074205" y="144780"/>
                  </a:lnTo>
                  <a:lnTo>
                    <a:pt x="42929426" y="144780"/>
                  </a:lnTo>
                  <a:lnTo>
                    <a:pt x="429294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929426" y="0"/>
                  </a:lnTo>
                  <a:lnTo>
                    <a:pt x="429294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7">
            <a:extLst>
              <a:ext uri="{FF2B5EF4-FFF2-40B4-BE49-F238E27FC236}">
                <a16:creationId xmlns:a16="http://schemas.microsoft.com/office/drawing/2014/main" id="{5E1EDCD4-8147-F2D7-1EC2-E89495B39CEF}"/>
              </a:ext>
            </a:extLst>
          </p:cNvPr>
          <p:cNvSpPr txBox="1"/>
          <p:nvPr/>
        </p:nvSpPr>
        <p:spPr>
          <a:xfrm>
            <a:off x="533400" y="533401"/>
            <a:ext cx="11043653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sắp xếp các chữ cái dưới đây thành từ chỉ một hoạt động kinh tế và trả lời câu hỏi:</a:t>
            </a:r>
          </a:p>
          <a:p>
            <a:pPr marL="571500" indent="-571500" algn="just" defTabSz="609630">
              <a:buFont typeface="Wingdings" panose="05000000000000000000" pitchFamily="2" charset="2"/>
              <a:buChar char="Ø"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kinh tế đó tên là gì?</a:t>
            </a:r>
          </a:p>
          <a:p>
            <a:pPr marL="571500" indent="-571500" algn="just" defTabSz="609630">
              <a:buFont typeface="Wingdings" panose="05000000000000000000" pitchFamily="2" charset="2"/>
              <a:buChar char="Ø"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kinh tế đó tiêu biểu ở khu vực địa hình nào? Vì sao</a:t>
            </a: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02311D34-AE29-C80C-7D85-A2E98C50015C}"/>
              </a:ext>
            </a:extLst>
          </p:cNvPr>
          <p:cNvSpPr/>
          <p:nvPr/>
        </p:nvSpPr>
        <p:spPr>
          <a:xfrm>
            <a:off x="1752600" y="3566135"/>
            <a:ext cx="1061453" cy="7620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</a:rPr>
              <a:t>Đ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61DA0BC6-1857-2996-5CD1-DB28C87F7EE9}"/>
              </a:ext>
            </a:extLst>
          </p:cNvPr>
          <p:cNvSpPr/>
          <p:nvPr/>
        </p:nvSpPr>
        <p:spPr>
          <a:xfrm>
            <a:off x="2832201" y="3566135"/>
            <a:ext cx="1061453" cy="7620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</a:rPr>
              <a:t>H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BDC6C3A4-1137-04E2-F408-4384EE9F8D2A}"/>
              </a:ext>
            </a:extLst>
          </p:cNvPr>
          <p:cNvSpPr/>
          <p:nvPr/>
        </p:nvSpPr>
        <p:spPr>
          <a:xfrm>
            <a:off x="3908595" y="3566135"/>
            <a:ext cx="1061453" cy="7620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</a:rPr>
              <a:t>I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F9D2D42B-C6C6-7A8E-1CF8-3C05CFF218C5}"/>
              </a:ext>
            </a:extLst>
          </p:cNvPr>
          <p:cNvSpPr/>
          <p:nvPr/>
        </p:nvSpPr>
        <p:spPr>
          <a:xfrm>
            <a:off x="4988196" y="3566135"/>
            <a:ext cx="1061453" cy="7620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</a:rPr>
              <a:t>Ỷ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3245CA9B-5EB1-BB09-2EF9-65A805024718}"/>
              </a:ext>
            </a:extLst>
          </p:cNvPr>
          <p:cNvSpPr/>
          <p:nvPr/>
        </p:nvSpPr>
        <p:spPr>
          <a:xfrm>
            <a:off x="6032601" y="3566135"/>
            <a:ext cx="1061453" cy="7620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</a:rPr>
              <a:t>T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AF667C68-9D66-9EA9-2ADC-E9628EA787AB}"/>
              </a:ext>
            </a:extLst>
          </p:cNvPr>
          <p:cNvSpPr/>
          <p:nvPr/>
        </p:nvSpPr>
        <p:spPr>
          <a:xfrm>
            <a:off x="7108995" y="3566135"/>
            <a:ext cx="1061453" cy="7620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</a:rPr>
              <a:t>Ệ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64A0044A-CBBA-A5FA-99A5-38624F37D7FA}"/>
              </a:ext>
            </a:extLst>
          </p:cNvPr>
          <p:cNvSpPr/>
          <p:nvPr/>
        </p:nvSpPr>
        <p:spPr>
          <a:xfrm>
            <a:off x="8188596" y="3566135"/>
            <a:ext cx="1061453" cy="7620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</a:rPr>
              <a:t>N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48EEF4CD-9E85-AFB6-C25B-F0956168B93E}"/>
              </a:ext>
            </a:extLst>
          </p:cNvPr>
          <p:cNvSpPr/>
          <p:nvPr/>
        </p:nvSpPr>
        <p:spPr>
          <a:xfrm>
            <a:off x="9250049" y="3566135"/>
            <a:ext cx="1061453" cy="7620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</a:rPr>
              <a:t>U</a:t>
            </a:r>
            <a:endParaRPr lang="en-US" sz="4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68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FA354B8A-4955-8B43-733A-0E00AC9B83B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1600" y="127000"/>
            <a:ext cx="11988800" cy="6037213"/>
            <a:chOff x="0" y="0"/>
            <a:chExt cx="47820907" cy="25491771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8AACD08F-FA51-0B82-F623-7BF21AC8403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390" y="72390"/>
              <a:ext cx="47676128" cy="25346992"/>
            </a:xfrm>
            <a:custGeom>
              <a:avLst/>
              <a:gdLst/>
              <a:ahLst/>
              <a:cxnLst/>
              <a:rect l="l" t="t" r="r" b="b"/>
              <a:pathLst>
                <a:path w="47676128" h="25346992">
                  <a:moveTo>
                    <a:pt x="0" y="0"/>
                  </a:moveTo>
                  <a:lnTo>
                    <a:pt x="47676128" y="0"/>
                  </a:lnTo>
                  <a:lnTo>
                    <a:pt x="47676128" y="25346992"/>
                  </a:lnTo>
                  <a:lnTo>
                    <a:pt x="0" y="25346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6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0AF101E-3AF8-3D72-01A6-8D60581AF9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7820907" cy="25491771"/>
            </a:xfrm>
            <a:custGeom>
              <a:avLst/>
              <a:gdLst/>
              <a:ahLst/>
              <a:cxnLst/>
              <a:rect l="l" t="t" r="r" b="b"/>
              <a:pathLst>
                <a:path w="47820907" h="25491771">
                  <a:moveTo>
                    <a:pt x="47676126" y="25346991"/>
                  </a:moveTo>
                  <a:lnTo>
                    <a:pt x="47820907" y="25346991"/>
                  </a:lnTo>
                  <a:lnTo>
                    <a:pt x="47820907" y="25491771"/>
                  </a:lnTo>
                  <a:lnTo>
                    <a:pt x="47676126" y="25491771"/>
                  </a:lnTo>
                  <a:lnTo>
                    <a:pt x="47676126" y="253469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46991"/>
                  </a:lnTo>
                  <a:lnTo>
                    <a:pt x="0" y="25346991"/>
                  </a:lnTo>
                  <a:lnTo>
                    <a:pt x="0" y="144780"/>
                  </a:lnTo>
                  <a:close/>
                  <a:moveTo>
                    <a:pt x="0" y="25346991"/>
                  </a:moveTo>
                  <a:lnTo>
                    <a:pt x="144780" y="25346991"/>
                  </a:lnTo>
                  <a:lnTo>
                    <a:pt x="144780" y="25491771"/>
                  </a:lnTo>
                  <a:lnTo>
                    <a:pt x="0" y="25491771"/>
                  </a:lnTo>
                  <a:lnTo>
                    <a:pt x="0" y="25346991"/>
                  </a:lnTo>
                  <a:close/>
                  <a:moveTo>
                    <a:pt x="47676126" y="144780"/>
                  </a:moveTo>
                  <a:lnTo>
                    <a:pt x="47820907" y="144780"/>
                  </a:lnTo>
                  <a:lnTo>
                    <a:pt x="47820907" y="25346991"/>
                  </a:lnTo>
                  <a:lnTo>
                    <a:pt x="47676126" y="25346991"/>
                  </a:lnTo>
                  <a:lnTo>
                    <a:pt x="47676126" y="144780"/>
                  </a:lnTo>
                  <a:close/>
                  <a:moveTo>
                    <a:pt x="144780" y="25346991"/>
                  </a:moveTo>
                  <a:lnTo>
                    <a:pt x="47676126" y="25346991"/>
                  </a:lnTo>
                  <a:lnTo>
                    <a:pt x="47676126" y="25491771"/>
                  </a:lnTo>
                  <a:lnTo>
                    <a:pt x="144780" y="25491771"/>
                  </a:lnTo>
                  <a:lnTo>
                    <a:pt x="144780" y="25346991"/>
                  </a:lnTo>
                  <a:close/>
                  <a:moveTo>
                    <a:pt x="47676126" y="0"/>
                  </a:moveTo>
                  <a:lnTo>
                    <a:pt x="47820907" y="0"/>
                  </a:lnTo>
                  <a:lnTo>
                    <a:pt x="47820907" y="144780"/>
                  </a:lnTo>
                  <a:lnTo>
                    <a:pt x="47676126" y="144780"/>
                  </a:lnTo>
                  <a:lnTo>
                    <a:pt x="476761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676126" y="0"/>
                  </a:lnTo>
                  <a:lnTo>
                    <a:pt x="476761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CEC1F15D-9BA2-0F68-DA32-1E035B6D2BD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68901" y="402407"/>
            <a:ext cx="11454199" cy="5486400"/>
            <a:chOff x="0" y="0"/>
            <a:chExt cx="43074205" cy="21840442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111F0EF-C05D-5CE1-0F33-4012EDBC988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390" y="72390"/>
              <a:ext cx="42929426" cy="21695663"/>
            </a:xfrm>
            <a:custGeom>
              <a:avLst/>
              <a:gdLst/>
              <a:ahLst/>
              <a:cxnLst/>
              <a:rect l="l" t="t" r="r" b="b"/>
              <a:pathLst>
                <a:path w="42929426" h="21695663">
                  <a:moveTo>
                    <a:pt x="0" y="0"/>
                  </a:moveTo>
                  <a:lnTo>
                    <a:pt x="42929426" y="0"/>
                  </a:lnTo>
                  <a:lnTo>
                    <a:pt x="42929426" y="21695663"/>
                  </a:lnTo>
                  <a:lnTo>
                    <a:pt x="0" y="2169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65CB63F-CABE-4666-531D-845F7821357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074205" cy="21840442"/>
            </a:xfrm>
            <a:custGeom>
              <a:avLst/>
              <a:gdLst/>
              <a:ahLst/>
              <a:cxnLst/>
              <a:rect l="l" t="t" r="r" b="b"/>
              <a:pathLst>
                <a:path w="43074205" h="21840442">
                  <a:moveTo>
                    <a:pt x="42929426" y="21695662"/>
                  </a:moveTo>
                  <a:lnTo>
                    <a:pt x="43074205" y="21695662"/>
                  </a:lnTo>
                  <a:lnTo>
                    <a:pt x="43074205" y="21840442"/>
                  </a:lnTo>
                  <a:lnTo>
                    <a:pt x="42929426" y="21840442"/>
                  </a:lnTo>
                  <a:lnTo>
                    <a:pt x="42929426" y="2169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95662"/>
                  </a:lnTo>
                  <a:lnTo>
                    <a:pt x="0" y="21695662"/>
                  </a:lnTo>
                  <a:lnTo>
                    <a:pt x="0" y="144780"/>
                  </a:lnTo>
                  <a:close/>
                  <a:moveTo>
                    <a:pt x="0" y="21695662"/>
                  </a:moveTo>
                  <a:lnTo>
                    <a:pt x="144780" y="21695662"/>
                  </a:lnTo>
                  <a:lnTo>
                    <a:pt x="144780" y="21840442"/>
                  </a:lnTo>
                  <a:lnTo>
                    <a:pt x="0" y="21840442"/>
                  </a:lnTo>
                  <a:lnTo>
                    <a:pt x="0" y="21695662"/>
                  </a:lnTo>
                  <a:close/>
                  <a:moveTo>
                    <a:pt x="42929426" y="144780"/>
                  </a:moveTo>
                  <a:lnTo>
                    <a:pt x="43074205" y="144780"/>
                  </a:lnTo>
                  <a:lnTo>
                    <a:pt x="43074205" y="21695662"/>
                  </a:lnTo>
                  <a:lnTo>
                    <a:pt x="42929426" y="21695662"/>
                  </a:lnTo>
                  <a:lnTo>
                    <a:pt x="42929426" y="144780"/>
                  </a:lnTo>
                  <a:close/>
                  <a:moveTo>
                    <a:pt x="144780" y="21695662"/>
                  </a:moveTo>
                  <a:lnTo>
                    <a:pt x="42929426" y="21695662"/>
                  </a:lnTo>
                  <a:lnTo>
                    <a:pt x="42929426" y="21840442"/>
                  </a:lnTo>
                  <a:lnTo>
                    <a:pt x="144780" y="21840442"/>
                  </a:lnTo>
                  <a:lnTo>
                    <a:pt x="144780" y="21695662"/>
                  </a:lnTo>
                  <a:close/>
                  <a:moveTo>
                    <a:pt x="42929426" y="0"/>
                  </a:moveTo>
                  <a:lnTo>
                    <a:pt x="43074205" y="0"/>
                  </a:lnTo>
                  <a:lnTo>
                    <a:pt x="43074205" y="144780"/>
                  </a:lnTo>
                  <a:lnTo>
                    <a:pt x="42929426" y="144780"/>
                  </a:lnTo>
                  <a:lnTo>
                    <a:pt x="429294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929426" y="0"/>
                  </a:lnTo>
                  <a:lnTo>
                    <a:pt x="429294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61DA0BC6-1857-2996-5CD1-DB28C87F7EE9}"/>
              </a:ext>
            </a:extLst>
          </p:cNvPr>
          <p:cNvSpPr/>
          <p:nvPr/>
        </p:nvSpPr>
        <p:spPr>
          <a:xfrm>
            <a:off x="2933029" y="847427"/>
            <a:ext cx="1061453" cy="7620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</a:rPr>
              <a:t>H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BDC6C3A4-1137-04E2-F408-4384EE9F8D2A}"/>
              </a:ext>
            </a:extLst>
          </p:cNvPr>
          <p:cNvSpPr/>
          <p:nvPr/>
        </p:nvSpPr>
        <p:spPr>
          <a:xfrm>
            <a:off x="7178841" y="847427"/>
            <a:ext cx="1061453" cy="7620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</a:rPr>
              <a:t>I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F9D2D42B-C6C6-7A8E-1CF8-3C05CFF218C5}"/>
              </a:ext>
            </a:extLst>
          </p:cNvPr>
          <p:cNvSpPr/>
          <p:nvPr/>
        </p:nvSpPr>
        <p:spPr>
          <a:xfrm>
            <a:off x="5055935" y="847427"/>
            <a:ext cx="1061453" cy="7620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</a:rPr>
              <a:t>Ỷ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0929D8B6-C824-D8A6-DC45-0453E53E87CB}"/>
              </a:ext>
            </a:extLst>
          </p:cNvPr>
          <p:cNvSpPr/>
          <p:nvPr/>
        </p:nvSpPr>
        <p:spPr>
          <a:xfrm>
            <a:off x="6117388" y="847427"/>
            <a:ext cx="1061453" cy="7620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</a:rPr>
              <a:t>Đ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3245CA9B-5EB1-BB09-2EF9-65A805024718}"/>
              </a:ext>
            </a:extLst>
          </p:cNvPr>
          <p:cNvSpPr/>
          <p:nvPr/>
        </p:nvSpPr>
        <p:spPr>
          <a:xfrm>
            <a:off x="1871576" y="847427"/>
            <a:ext cx="1061453" cy="7620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</a:rPr>
              <a:t>T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AF667C68-9D66-9EA9-2ADC-E9628EA787AB}"/>
              </a:ext>
            </a:extLst>
          </p:cNvPr>
          <p:cNvSpPr/>
          <p:nvPr/>
        </p:nvSpPr>
        <p:spPr>
          <a:xfrm>
            <a:off x="8240294" y="847427"/>
            <a:ext cx="1061453" cy="7620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</a:rPr>
              <a:t>Ệ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64A0044A-CBBA-A5FA-99A5-38624F37D7FA}"/>
              </a:ext>
            </a:extLst>
          </p:cNvPr>
          <p:cNvSpPr/>
          <p:nvPr/>
        </p:nvSpPr>
        <p:spPr>
          <a:xfrm>
            <a:off x="9301747" y="847427"/>
            <a:ext cx="1061453" cy="7620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</a:rPr>
              <a:t>N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48EEF4CD-9E85-AFB6-C25B-F0956168B93E}"/>
              </a:ext>
            </a:extLst>
          </p:cNvPr>
          <p:cNvSpPr/>
          <p:nvPr/>
        </p:nvSpPr>
        <p:spPr>
          <a:xfrm>
            <a:off x="3994482" y="847427"/>
            <a:ext cx="1061453" cy="7620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</a:rPr>
              <a:t>U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7CF4081-7DCD-8201-D436-2EAE91A9CFA6}"/>
              </a:ext>
            </a:extLst>
          </p:cNvPr>
          <p:cNvSpPr txBox="1"/>
          <p:nvPr/>
        </p:nvSpPr>
        <p:spPr>
          <a:xfrm>
            <a:off x="657668" y="1903549"/>
            <a:ext cx="108485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marR="24130" algn="ctr">
              <a:spcBef>
                <a:spcPts val="600"/>
              </a:spcBef>
              <a:spcAft>
                <a:spcPts val="600"/>
              </a:spcAft>
            </a:pPr>
            <a:r>
              <a:rPr lang="vi-VN" sz="60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Thủy Điện tiêu biểu ở khu vực vùng núi có độ dốc cao và có những con sông lớn.</a:t>
            </a:r>
            <a:endParaRPr lang="en-US" sz="4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0406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-1366417" y="1797386"/>
            <a:ext cx="14924833" cy="3263229"/>
            <a:chOff x="0" y="0"/>
            <a:chExt cx="63019218" cy="13778787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390" y="72390"/>
              <a:ext cx="62874441" cy="13634007"/>
            </a:xfrm>
            <a:custGeom>
              <a:avLst/>
              <a:gdLst/>
              <a:ahLst/>
              <a:cxnLst/>
              <a:rect l="l" t="t" r="r" b="b"/>
              <a:pathLst>
                <a:path w="62874441" h="13634007">
                  <a:moveTo>
                    <a:pt x="0" y="0"/>
                  </a:moveTo>
                  <a:lnTo>
                    <a:pt x="62874441" y="0"/>
                  </a:lnTo>
                  <a:lnTo>
                    <a:pt x="62874441" y="13634007"/>
                  </a:lnTo>
                  <a:lnTo>
                    <a:pt x="0" y="13634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6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3019217" cy="13778787"/>
            </a:xfrm>
            <a:custGeom>
              <a:avLst/>
              <a:gdLst/>
              <a:ahLst/>
              <a:cxnLst/>
              <a:rect l="l" t="t" r="r" b="b"/>
              <a:pathLst>
                <a:path w="63019217" h="13778787">
                  <a:moveTo>
                    <a:pt x="62874438" y="13634007"/>
                  </a:moveTo>
                  <a:lnTo>
                    <a:pt x="63019217" y="13634007"/>
                  </a:lnTo>
                  <a:lnTo>
                    <a:pt x="63019217" y="13778787"/>
                  </a:lnTo>
                  <a:lnTo>
                    <a:pt x="62874438" y="13778787"/>
                  </a:lnTo>
                  <a:lnTo>
                    <a:pt x="62874438" y="1363400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634007"/>
                  </a:lnTo>
                  <a:lnTo>
                    <a:pt x="0" y="13634007"/>
                  </a:lnTo>
                  <a:lnTo>
                    <a:pt x="0" y="144780"/>
                  </a:lnTo>
                  <a:close/>
                  <a:moveTo>
                    <a:pt x="0" y="13634007"/>
                  </a:moveTo>
                  <a:lnTo>
                    <a:pt x="144780" y="13634007"/>
                  </a:lnTo>
                  <a:lnTo>
                    <a:pt x="144780" y="13778787"/>
                  </a:lnTo>
                  <a:lnTo>
                    <a:pt x="0" y="13778787"/>
                  </a:lnTo>
                  <a:lnTo>
                    <a:pt x="0" y="13634007"/>
                  </a:lnTo>
                  <a:close/>
                  <a:moveTo>
                    <a:pt x="62874438" y="144780"/>
                  </a:moveTo>
                  <a:lnTo>
                    <a:pt x="63019217" y="144780"/>
                  </a:lnTo>
                  <a:lnTo>
                    <a:pt x="63019217" y="13634007"/>
                  </a:lnTo>
                  <a:lnTo>
                    <a:pt x="62874438" y="13634007"/>
                  </a:lnTo>
                  <a:lnTo>
                    <a:pt x="62874438" y="144780"/>
                  </a:lnTo>
                  <a:close/>
                  <a:moveTo>
                    <a:pt x="144780" y="13634007"/>
                  </a:moveTo>
                  <a:lnTo>
                    <a:pt x="62874438" y="13634007"/>
                  </a:lnTo>
                  <a:lnTo>
                    <a:pt x="62874438" y="13778787"/>
                  </a:lnTo>
                  <a:lnTo>
                    <a:pt x="144780" y="13778787"/>
                  </a:lnTo>
                  <a:lnTo>
                    <a:pt x="144780" y="13634007"/>
                  </a:lnTo>
                  <a:close/>
                  <a:moveTo>
                    <a:pt x="62874438" y="0"/>
                  </a:moveTo>
                  <a:lnTo>
                    <a:pt x="63019217" y="0"/>
                  </a:lnTo>
                  <a:lnTo>
                    <a:pt x="63019217" y="144780"/>
                  </a:lnTo>
                  <a:lnTo>
                    <a:pt x="62874438" y="144780"/>
                  </a:lnTo>
                  <a:lnTo>
                    <a:pt x="628744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2874438" y="0"/>
                  </a:lnTo>
                  <a:lnTo>
                    <a:pt x="628744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-1111604" y="2006600"/>
            <a:ext cx="14415207" cy="2703963"/>
            <a:chOff x="0" y="0"/>
            <a:chExt cx="57384530" cy="10764024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390" y="72390"/>
              <a:ext cx="57239752" cy="10619243"/>
            </a:xfrm>
            <a:custGeom>
              <a:avLst/>
              <a:gdLst/>
              <a:ahLst/>
              <a:cxnLst/>
              <a:rect l="l" t="t" r="r" b="b"/>
              <a:pathLst>
                <a:path w="57239752" h="10619243">
                  <a:moveTo>
                    <a:pt x="0" y="0"/>
                  </a:moveTo>
                  <a:lnTo>
                    <a:pt x="57239752" y="0"/>
                  </a:lnTo>
                  <a:lnTo>
                    <a:pt x="57239752" y="10619243"/>
                  </a:lnTo>
                  <a:lnTo>
                    <a:pt x="0" y="10619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7384528" cy="10764024"/>
            </a:xfrm>
            <a:custGeom>
              <a:avLst/>
              <a:gdLst/>
              <a:ahLst/>
              <a:cxnLst/>
              <a:rect l="l" t="t" r="r" b="b"/>
              <a:pathLst>
                <a:path w="57384528" h="10764024">
                  <a:moveTo>
                    <a:pt x="57239750" y="10619244"/>
                  </a:moveTo>
                  <a:lnTo>
                    <a:pt x="57384528" y="10619244"/>
                  </a:lnTo>
                  <a:lnTo>
                    <a:pt x="57384528" y="10764024"/>
                  </a:lnTo>
                  <a:lnTo>
                    <a:pt x="57239750" y="10764024"/>
                  </a:lnTo>
                  <a:lnTo>
                    <a:pt x="57239750" y="1061924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19244"/>
                  </a:lnTo>
                  <a:lnTo>
                    <a:pt x="0" y="10619244"/>
                  </a:lnTo>
                  <a:lnTo>
                    <a:pt x="0" y="144780"/>
                  </a:lnTo>
                  <a:close/>
                  <a:moveTo>
                    <a:pt x="0" y="10619244"/>
                  </a:moveTo>
                  <a:lnTo>
                    <a:pt x="144780" y="10619244"/>
                  </a:lnTo>
                  <a:lnTo>
                    <a:pt x="144780" y="10764024"/>
                  </a:lnTo>
                  <a:lnTo>
                    <a:pt x="0" y="10764024"/>
                  </a:lnTo>
                  <a:lnTo>
                    <a:pt x="0" y="10619244"/>
                  </a:lnTo>
                  <a:close/>
                  <a:moveTo>
                    <a:pt x="57239750" y="144780"/>
                  </a:moveTo>
                  <a:lnTo>
                    <a:pt x="57384528" y="144780"/>
                  </a:lnTo>
                  <a:lnTo>
                    <a:pt x="57384528" y="10619244"/>
                  </a:lnTo>
                  <a:lnTo>
                    <a:pt x="57239750" y="10619244"/>
                  </a:lnTo>
                  <a:lnTo>
                    <a:pt x="57239750" y="144780"/>
                  </a:lnTo>
                  <a:close/>
                  <a:moveTo>
                    <a:pt x="144780" y="10619244"/>
                  </a:moveTo>
                  <a:lnTo>
                    <a:pt x="57239750" y="10619244"/>
                  </a:lnTo>
                  <a:lnTo>
                    <a:pt x="57239750" y="10764024"/>
                  </a:lnTo>
                  <a:lnTo>
                    <a:pt x="144780" y="10764024"/>
                  </a:lnTo>
                  <a:lnTo>
                    <a:pt x="144780" y="10619244"/>
                  </a:lnTo>
                  <a:close/>
                  <a:moveTo>
                    <a:pt x="57239750" y="0"/>
                  </a:moveTo>
                  <a:lnTo>
                    <a:pt x="57384528" y="0"/>
                  </a:lnTo>
                  <a:lnTo>
                    <a:pt x="57384528" y="144780"/>
                  </a:lnTo>
                  <a:lnTo>
                    <a:pt x="57239750" y="144780"/>
                  </a:lnTo>
                  <a:lnTo>
                    <a:pt x="5723975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7239750" y="0"/>
                  </a:lnTo>
                  <a:lnTo>
                    <a:pt x="5723975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55224" y="533400"/>
            <a:ext cx="4174445" cy="6476192"/>
          </a:xfrm>
          <a:custGeom>
            <a:avLst/>
            <a:gdLst/>
            <a:ahLst/>
            <a:cxnLst/>
            <a:rect l="l" t="t" r="r" b="b"/>
            <a:pathLst>
              <a:path w="6261668" h="9714288">
                <a:moveTo>
                  <a:pt x="0" y="0"/>
                </a:moveTo>
                <a:lnTo>
                  <a:pt x="6261668" y="0"/>
                </a:lnTo>
                <a:lnTo>
                  <a:pt x="6261668" y="9714287"/>
                </a:lnTo>
                <a:lnTo>
                  <a:pt x="0" y="97142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86A4E139-FB53-DE49-E751-E45EC5A7BCEF}"/>
              </a:ext>
            </a:extLst>
          </p:cNvPr>
          <p:cNvSpPr/>
          <p:nvPr/>
        </p:nvSpPr>
        <p:spPr>
          <a:xfrm>
            <a:off x="1261221" y="2565401"/>
            <a:ext cx="6483827" cy="1477328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 defTabSz="609630"/>
            <a:r>
              <a:rPr lang="vi-VN" sz="9200" b="1">
                <a:ln w="0"/>
                <a:solidFill>
                  <a:srgbClr val="BA281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98658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FA354B8A-4955-8B43-733A-0E00AC9B83B2}"/>
              </a:ext>
            </a:extLst>
          </p:cNvPr>
          <p:cNvGrpSpPr>
            <a:grpSpLocks/>
          </p:cNvGrpSpPr>
          <p:nvPr/>
        </p:nvGrpSpPr>
        <p:grpSpPr>
          <a:xfrm>
            <a:off x="101600" y="127000"/>
            <a:ext cx="11988800" cy="6600609"/>
            <a:chOff x="0" y="0"/>
            <a:chExt cx="47820907" cy="25491771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8AACD08F-FA51-0B82-F623-7BF21AC8403F}"/>
                </a:ext>
              </a:extLst>
            </p:cNvPr>
            <p:cNvSpPr>
              <a:spLocks/>
            </p:cNvSpPr>
            <p:nvPr/>
          </p:nvSpPr>
          <p:spPr>
            <a:xfrm>
              <a:off x="72390" y="72390"/>
              <a:ext cx="47676128" cy="25346992"/>
            </a:xfrm>
            <a:custGeom>
              <a:avLst/>
              <a:gdLst/>
              <a:ahLst/>
              <a:cxnLst/>
              <a:rect l="l" t="t" r="r" b="b"/>
              <a:pathLst>
                <a:path w="47676128" h="25346992">
                  <a:moveTo>
                    <a:pt x="0" y="0"/>
                  </a:moveTo>
                  <a:lnTo>
                    <a:pt x="47676128" y="0"/>
                  </a:lnTo>
                  <a:lnTo>
                    <a:pt x="47676128" y="25346992"/>
                  </a:lnTo>
                  <a:lnTo>
                    <a:pt x="0" y="25346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6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0AF101E-3AF8-3D72-01A6-8D60581AF9C6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47820907" cy="25491771"/>
            </a:xfrm>
            <a:custGeom>
              <a:avLst/>
              <a:gdLst/>
              <a:ahLst/>
              <a:cxnLst/>
              <a:rect l="l" t="t" r="r" b="b"/>
              <a:pathLst>
                <a:path w="47820907" h="25491771">
                  <a:moveTo>
                    <a:pt x="47676126" y="25346991"/>
                  </a:moveTo>
                  <a:lnTo>
                    <a:pt x="47820907" y="25346991"/>
                  </a:lnTo>
                  <a:lnTo>
                    <a:pt x="47820907" y="25491771"/>
                  </a:lnTo>
                  <a:lnTo>
                    <a:pt x="47676126" y="25491771"/>
                  </a:lnTo>
                  <a:lnTo>
                    <a:pt x="47676126" y="253469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46991"/>
                  </a:lnTo>
                  <a:lnTo>
                    <a:pt x="0" y="25346991"/>
                  </a:lnTo>
                  <a:lnTo>
                    <a:pt x="0" y="144780"/>
                  </a:lnTo>
                  <a:close/>
                  <a:moveTo>
                    <a:pt x="0" y="25346991"/>
                  </a:moveTo>
                  <a:lnTo>
                    <a:pt x="144780" y="25346991"/>
                  </a:lnTo>
                  <a:lnTo>
                    <a:pt x="144780" y="25491771"/>
                  </a:lnTo>
                  <a:lnTo>
                    <a:pt x="0" y="25491771"/>
                  </a:lnTo>
                  <a:lnTo>
                    <a:pt x="0" y="25346991"/>
                  </a:lnTo>
                  <a:close/>
                  <a:moveTo>
                    <a:pt x="47676126" y="144780"/>
                  </a:moveTo>
                  <a:lnTo>
                    <a:pt x="47820907" y="144780"/>
                  </a:lnTo>
                  <a:lnTo>
                    <a:pt x="47820907" y="25346991"/>
                  </a:lnTo>
                  <a:lnTo>
                    <a:pt x="47676126" y="25346991"/>
                  </a:lnTo>
                  <a:lnTo>
                    <a:pt x="47676126" y="144780"/>
                  </a:lnTo>
                  <a:close/>
                  <a:moveTo>
                    <a:pt x="144780" y="25346991"/>
                  </a:moveTo>
                  <a:lnTo>
                    <a:pt x="47676126" y="25346991"/>
                  </a:lnTo>
                  <a:lnTo>
                    <a:pt x="47676126" y="25491771"/>
                  </a:lnTo>
                  <a:lnTo>
                    <a:pt x="144780" y="25491771"/>
                  </a:lnTo>
                  <a:lnTo>
                    <a:pt x="144780" y="25346991"/>
                  </a:lnTo>
                  <a:close/>
                  <a:moveTo>
                    <a:pt x="47676126" y="0"/>
                  </a:moveTo>
                  <a:lnTo>
                    <a:pt x="47820907" y="0"/>
                  </a:lnTo>
                  <a:lnTo>
                    <a:pt x="47820907" y="144780"/>
                  </a:lnTo>
                  <a:lnTo>
                    <a:pt x="47676126" y="144780"/>
                  </a:lnTo>
                  <a:lnTo>
                    <a:pt x="476761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676126" y="0"/>
                  </a:lnTo>
                  <a:lnTo>
                    <a:pt x="476761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CEC1F15D-9BA2-0F68-DA32-1E035B6D2BD0}"/>
              </a:ext>
            </a:extLst>
          </p:cNvPr>
          <p:cNvGrpSpPr>
            <a:grpSpLocks/>
          </p:cNvGrpSpPr>
          <p:nvPr/>
        </p:nvGrpSpPr>
        <p:grpSpPr>
          <a:xfrm>
            <a:off x="368901" y="402407"/>
            <a:ext cx="11454199" cy="5998394"/>
            <a:chOff x="0" y="0"/>
            <a:chExt cx="43074205" cy="21840442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111F0EF-C05D-5CE1-0F33-4012EDBC9883}"/>
                </a:ext>
              </a:extLst>
            </p:cNvPr>
            <p:cNvSpPr>
              <a:spLocks/>
            </p:cNvSpPr>
            <p:nvPr/>
          </p:nvSpPr>
          <p:spPr>
            <a:xfrm>
              <a:off x="72390" y="72390"/>
              <a:ext cx="42929426" cy="21695663"/>
            </a:xfrm>
            <a:custGeom>
              <a:avLst/>
              <a:gdLst/>
              <a:ahLst/>
              <a:cxnLst/>
              <a:rect l="l" t="t" r="r" b="b"/>
              <a:pathLst>
                <a:path w="42929426" h="21695663">
                  <a:moveTo>
                    <a:pt x="0" y="0"/>
                  </a:moveTo>
                  <a:lnTo>
                    <a:pt x="42929426" y="0"/>
                  </a:lnTo>
                  <a:lnTo>
                    <a:pt x="42929426" y="21695663"/>
                  </a:lnTo>
                  <a:lnTo>
                    <a:pt x="0" y="2169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65CB63F-CABE-4666-531D-845F78213577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43074205" cy="21840442"/>
            </a:xfrm>
            <a:custGeom>
              <a:avLst/>
              <a:gdLst/>
              <a:ahLst/>
              <a:cxnLst/>
              <a:rect l="l" t="t" r="r" b="b"/>
              <a:pathLst>
                <a:path w="43074205" h="21840442">
                  <a:moveTo>
                    <a:pt x="42929426" y="21695662"/>
                  </a:moveTo>
                  <a:lnTo>
                    <a:pt x="43074205" y="21695662"/>
                  </a:lnTo>
                  <a:lnTo>
                    <a:pt x="43074205" y="21840442"/>
                  </a:lnTo>
                  <a:lnTo>
                    <a:pt x="42929426" y="21840442"/>
                  </a:lnTo>
                  <a:lnTo>
                    <a:pt x="42929426" y="2169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95662"/>
                  </a:lnTo>
                  <a:lnTo>
                    <a:pt x="0" y="21695662"/>
                  </a:lnTo>
                  <a:lnTo>
                    <a:pt x="0" y="144780"/>
                  </a:lnTo>
                  <a:close/>
                  <a:moveTo>
                    <a:pt x="0" y="21695662"/>
                  </a:moveTo>
                  <a:lnTo>
                    <a:pt x="144780" y="21695662"/>
                  </a:lnTo>
                  <a:lnTo>
                    <a:pt x="144780" y="21840442"/>
                  </a:lnTo>
                  <a:lnTo>
                    <a:pt x="0" y="21840442"/>
                  </a:lnTo>
                  <a:lnTo>
                    <a:pt x="0" y="21695662"/>
                  </a:lnTo>
                  <a:close/>
                  <a:moveTo>
                    <a:pt x="42929426" y="144780"/>
                  </a:moveTo>
                  <a:lnTo>
                    <a:pt x="43074205" y="144780"/>
                  </a:lnTo>
                  <a:lnTo>
                    <a:pt x="43074205" y="21695662"/>
                  </a:lnTo>
                  <a:lnTo>
                    <a:pt x="42929426" y="21695662"/>
                  </a:lnTo>
                  <a:lnTo>
                    <a:pt x="42929426" y="144780"/>
                  </a:lnTo>
                  <a:close/>
                  <a:moveTo>
                    <a:pt x="144780" y="21695662"/>
                  </a:moveTo>
                  <a:lnTo>
                    <a:pt x="42929426" y="21695662"/>
                  </a:lnTo>
                  <a:lnTo>
                    <a:pt x="42929426" y="21840442"/>
                  </a:lnTo>
                  <a:lnTo>
                    <a:pt x="144780" y="21840442"/>
                  </a:lnTo>
                  <a:lnTo>
                    <a:pt x="144780" y="21695662"/>
                  </a:lnTo>
                  <a:close/>
                  <a:moveTo>
                    <a:pt x="42929426" y="0"/>
                  </a:moveTo>
                  <a:lnTo>
                    <a:pt x="43074205" y="0"/>
                  </a:lnTo>
                  <a:lnTo>
                    <a:pt x="43074205" y="144780"/>
                  </a:lnTo>
                  <a:lnTo>
                    <a:pt x="42929426" y="144780"/>
                  </a:lnTo>
                  <a:lnTo>
                    <a:pt x="429294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929426" y="0"/>
                  </a:lnTo>
                  <a:lnTo>
                    <a:pt x="429294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7">
            <a:extLst>
              <a:ext uri="{FF2B5EF4-FFF2-40B4-BE49-F238E27FC236}">
                <a16:creationId xmlns:a16="http://schemas.microsoft.com/office/drawing/2014/main" id="{5E1EDCD4-8147-F2D7-1EC2-E89495B39CEF}"/>
              </a:ext>
            </a:extLst>
          </p:cNvPr>
          <p:cNvSpPr txBox="1"/>
          <p:nvPr/>
        </p:nvSpPr>
        <p:spPr>
          <a:xfrm>
            <a:off x="393498" y="533401"/>
            <a:ext cx="5473901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 defTabSz="609630">
              <a:buFont typeface="Wingdings" panose="05000000000000000000" pitchFamily="2" charset="2"/>
              <a:buChar char="Ø"/>
            </a:pPr>
            <a:r>
              <a:rPr lang="vi-VN" sz="3200" spc="-60">
                <a:latin typeface="Arial" panose="020B0604020202020204" pitchFamily="34" charset="0"/>
                <a:cs typeface="Arial" panose="020B0604020202020204" pitchFamily="34" charset="0"/>
              </a:rPr>
              <a:t>Kể tên một số dân tộc của vùng Trung du và miền núi Bắc Bộ. </a:t>
            </a:r>
          </a:p>
          <a:p>
            <a:pPr marL="457200" indent="-457200" algn="just" defTabSz="609630">
              <a:buFont typeface="Wingdings" panose="05000000000000000000" pitchFamily="2" charset="2"/>
              <a:buChar char="Ø"/>
            </a:pPr>
            <a:r>
              <a:rPr lang="vi-VN" sz="3200" spc="-60">
                <a:latin typeface="Arial" panose="020B0604020202020204" pitchFamily="34" charset="0"/>
                <a:cs typeface="Arial" panose="020B0604020202020204" pitchFamily="34" charset="0"/>
              </a:rPr>
              <a:t>Xác định trên lược đồ những khu vực có mật độ dân số dưới 100 người/ km</a:t>
            </a:r>
            <a:r>
              <a:rPr lang="vi-VN" sz="3200" spc="-6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200" spc="-60">
                <a:latin typeface="Arial" panose="020B0604020202020204" pitchFamily="34" charset="0"/>
                <a:cs typeface="Arial" panose="020B0604020202020204" pitchFamily="34" charset="0"/>
              </a:rPr>
              <a:t>, trên 200 người / km</a:t>
            </a:r>
            <a:r>
              <a:rPr lang="vi-VN" sz="3200" spc="-6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457200" indent="-457200" algn="just" defTabSz="609630">
              <a:buFont typeface="Wingdings" panose="05000000000000000000" pitchFamily="2" charset="2"/>
              <a:buChar char="Ø"/>
            </a:pPr>
            <a:r>
              <a:rPr lang="vi-VN" sz="3200" spc="-60">
                <a:latin typeface="Arial" panose="020B0604020202020204" pitchFamily="34" charset="0"/>
                <a:cs typeface="Arial" panose="020B0604020202020204" pitchFamily="34" charset="0"/>
              </a:rPr>
              <a:t>Nêu nhận xét về sự phân bố dân cư ở vùng Trung du và miền núi Bắc Bộ.</a:t>
            </a:r>
            <a:endParaRPr lang="en-US" sz="3200" spc="-6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3795467-03FE-720B-DB8C-FA5392863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99" y="457199"/>
            <a:ext cx="5854903" cy="587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43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FA354B8A-4955-8B43-733A-0E00AC9B83B2}"/>
              </a:ext>
            </a:extLst>
          </p:cNvPr>
          <p:cNvGrpSpPr>
            <a:grpSpLocks/>
          </p:cNvGrpSpPr>
          <p:nvPr/>
        </p:nvGrpSpPr>
        <p:grpSpPr>
          <a:xfrm>
            <a:off x="101600" y="127000"/>
            <a:ext cx="11988800" cy="6600609"/>
            <a:chOff x="0" y="0"/>
            <a:chExt cx="47820907" cy="25491771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8AACD08F-FA51-0B82-F623-7BF21AC8403F}"/>
                </a:ext>
              </a:extLst>
            </p:cNvPr>
            <p:cNvSpPr>
              <a:spLocks/>
            </p:cNvSpPr>
            <p:nvPr/>
          </p:nvSpPr>
          <p:spPr>
            <a:xfrm>
              <a:off x="72390" y="72390"/>
              <a:ext cx="47676128" cy="25346992"/>
            </a:xfrm>
            <a:custGeom>
              <a:avLst/>
              <a:gdLst/>
              <a:ahLst/>
              <a:cxnLst/>
              <a:rect l="l" t="t" r="r" b="b"/>
              <a:pathLst>
                <a:path w="47676128" h="25346992">
                  <a:moveTo>
                    <a:pt x="0" y="0"/>
                  </a:moveTo>
                  <a:lnTo>
                    <a:pt x="47676128" y="0"/>
                  </a:lnTo>
                  <a:lnTo>
                    <a:pt x="47676128" y="25346992"/>
                  </a:lnTo>
                  <a:lnTo>
                    <a:pt x="0" y="25346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6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0AF101E-3AF8-3D72-01A6-8D60581AF9C6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47820907" cy="25491771"/>
            </a:xfrm>
            <a:custGeom>
              <a:avLst/>
              <a:gdLst/>
              <a:ahLst/>
              <a:cxnLst/>
              <a:rect l="l" t="t" r="r" b="b"/>
              <a:pathLst>
                <a:path w="47820907" h="25491771">
                  <a:moveTo>
                    <a:pt x="47676126" y="25346991"/>
                  </a:moveTo>
                  <a:lnTo>
                    <a:pt x="47820907" y="25346991"/>
                  </a:lnTo>
                  <a:lnTo>
                    <a:pt x="47820907" y="25491771"/>
                  </a:lnTo>
                  <a:lnTo>
                    <a:pt x="47676126" y="25491771"/>
                  </a:lnTo>
                  <a:lnTo>
                    <a:pt x="47676126" y="253469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46991"/>
                  </a:lnTo>
                  <a:lnTo>
                    <a:pt x="0" y="25346991"/>
                  </a:lnTo>
                  <a:lnTo>
                    <a:pt x="0" y="144780"/>
                  </a:lnTo>
                  <a:close/>
                  <a:moveTo>
                    <a:pt x="0" y="25346991"/>
                  </a:moveTo>
                  <a:lnTo>
                    <a:pt x="144780" y="25346991"/>
                  </a:lnTo>
                  <a:lnTo>
                    <a:pt x="144780" y="25491771"/>
                  </a:lnTo>
                  <a:lnTo>
                    <a:pt x="0" y="25491771"/>
                  </a:lnTo>
                  <a:lnTo>
                    <a:pt x="0" y="25346991"/>
                  </a:lnTo>
                  <a:close/>
                  <a:moveTo>
                    <a:pt x="47676126" y="144780"/>
                  </a:moveTo>
                  <a:lnTo>
                    <a:pt x="47820907" y="144780"/>
                  </a:lnTo>
                  <a:lnTo>
                    <a:pt x="47820907" y="25346991"/>
                  </a:lnTo>
                  <a:lnTo>
                    <a:pt x="47676126" y="25346991"/>
                  </a:lnTo>
                  <a:lnTo>
                    <a:pt x="47676126" y="144780"/>
                  </a:lnTo>
                  <a:close/>
                  <a:moveTo>
                    <a:pt x="144780" y="25346991"/>
                  </a:moveTo>
                  <a:lnTo>
                    <a:pt x="47676126" y="25346991"/>
                  </a:lnTo>
                  <a:lnTo>
                    <a:pt x="47676126" y="25491771"/>
                  </a:lnTo>
                  <a:lnTo>
                    <a:pt x="144780" y="25491771"/>
                  </a:lnTo>
                  <a:lnTo>
                    <a:pt x="144780" y="25346991"/>
                  </a:lnTo>
                  <a:close/>
                  <a:moveTo>
                    <a:pt x="47676126" y="0"/>
                  </a:moveTo>
                  <a:lnTo>
                    <a:pt x="47820907" y="0"/>
                  </a:lnTo>
                  <a:lnTo>
                    <a:pt x="47820907" y="144780"/>
                  </a:lnTo>
                  <a:lnTo>
                    <a:pt x="47676126" y="144780"/>
                  </a:lnTo>
                  <a:lnTo>
                    <a:pt x="476761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676126" y="0"/>
                  </a:lnTo>
                  <a:lnTo>
                    <a:pt x="476761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CEC1F15D-9BA2-0F68-DA32-1E035B6D2BD0}"/>
              </a:ext>
            </a:extLst>
          </p:cNvPr>
          <p:cNvGrpSpPr>
            <a:grpSpLocks/>
          </p:cNvGrpSpPr>
          <p:nvPr/>
        </p:nvGrpSpPr>
        <p:grpSpPr>
          <a:xfrm>
            <a:off x="368901" y="402407"/>
            <a:ext cx="11454199" cy="5998394"/>
            <a:chOff x="0" y="0"/>
            <a:chExt cx="43074205" cy="21840442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111F0EF-C05D-5CE1-0F33-4012EDBC9883}"/>
                </a:ext>
              </a:extLst>
            </p:cNvPr>
            <p:cNvSpPr>
              <a:spLocks/>
            </p:cNvSpPr>
            <p:nvPr/>
          </p:nvSpPr>
          <p:spPr>
            <a:xfrm>
              <a:off x="72390" y="72390"/>
              <a:ext cx="42929426" cy="21695663"/>
            </a:xfrm>
            <a:custGeom>
              <a:avLst/>
              <a:gdLst/>
              <a:ahLst/>
              <a:cxnLst/>
              <a:rect l="l" t="t" r="r" b="b"/>
              <a:pathLst>
                <a:path w="42929426" h="21695663">
                  <a:moveTo>
                    <a:pt x="0" y="0"/>
                  </a:moveTo>
                  <a:lnTo>
                    <a:pt x="42929426" y="0"/>
                  </a:lnTo>
                  <a:lnTo>
                    <a:pt x="42929426" y="21695663"/>
                  </a:lnTo>
                  <a:lnTo>
                    <a:pt x="0" y="2169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65CB63F-CABE-4666-531D-845F78213577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43074205" cy="21840442"/>
            </a:xfrm>
            <a:custGeom>
              <a:avLst/>
              <a:gdLst/>
              <a:ahLst/>
              <a:cxnLst/>
              <a:rect l="l" t="t" r="r" b="b"/>
              <a:pathLst>
                <a:path w="43074205" h="21840442">
                  <a:moveTo>
                    <a:pt x="42929426" y="21695662"/>
                  </a:moveTo>
                  <a:lnTo>
                    <a:pt x="43074205" y="21695662"/>
                  </a:lnTo>
                  <a:lnTo>
                    <a:pt x="43074205" y="21840442"/>
                  </a:lnTo>
                  <a:lnTo>
                    <a:pt x="42929426" y="21840442"/>
                  </a:lnTo>
                  <a:lnTo>
                    <a:pt x="42929426" y="2169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95662"/>
                  </a:lnTo>
                  <a:lnTo>
                    <a:pt x="0" y="21695662"/>
                  </a:lnTo>
                  <a:lnTo>
                    <a:pt x="0" y="144780"/>
                  </a:lnTo>
                  <a:close/>
                  <a:moveTo>
                    <a:pt x="0" y="21695662"/>
                  </a:moveTo>
                  <a:lnTo>
                    <a:pt x="144780" y="21695662"/>
                  </a:lnTo>
                  <a:lnTo>
                    <a:pt x="144780" y="21840442"/>
                  </a:lnTo>
                  <a:lnTo>
                    <a:pt x="0" y="21840442"/>
                  </a:lnTo>
                  <a:lnTo>
                    <a:pt x="0" y="21695662"/>
                  </a:lnTo>
                  <a:close/>
                  <a:moveTo>
                    <a:pt x="42929426" y="144780"/>
                  </a:moveTo>
                  <a:lnTo>
                    <a:pt x="43074205" y="144780"/>
                  </a:lnTo>
                  <a:lnTo>
                    <a:pt x="43074205" y="21695662"/>
                  </a:lnTo>
                  <a:lnTo>
                    <a:pt x="42929426" y="21695662"/>
                  </a:lnTo>
                  <a:lnTo>
                    <a:pt x="42929426" y="144780"/>
                  </a:lnTo>
                  <a:close/>
                  <a:moveTo>
                    <a:pt x="144780" y="21695662"/>
                  </a:moveTo>
                  <a:lnTo>
                    <a:pt x="42929426" y="21695662"/>
                  </a:lnTo>
                  <a:lnTo>
                    <a:pt x="42929426" y="21840442"/>
                  </a:lnTo>
                  <a:lnTo>
                    <a:pt x="144780" y="21840442"/>
                  </a:lnTo>
                  <a:lnTo>
                    <a:pt x="144780" y="21695662"/>
                  </a:lnTo>
                  <a:close/>
                  <a:moveTo>
                    <a:pt x="42929426" y="0"/>
                  </a:moveTo>
                  <a:lnTo>
                    <a:pt x="43074205" y="0"/>
                  </a:lnTo>
                  <a:lnTo>
                    <a:pt x="43074205" y="144780"/>
                  </a:lnTo>
                  <a:lnTo>
                    <a:pt x="42929426" y="144780"/>
                  </a:lnTo>
                  <a:lnTo>
                    <a:pt x="429294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929426" y="0"/>
                  </a:lnTo>
                  <a:lnTo>
                    <a:pt x="429294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7">
            <a:extLst>
              <a:ext uri="{FF2B5EF4-FFF2-40B4-BE49-F238E27FC236}">
                <a16:creationId xmlns:a16="http://schemas.microsoft.com/office/drawing/2014/main" id="{5E1EDCD4-8147-F2D7-1EC2-E89495B39CEF}"/>
              </a:ext>
            </a:extLst>
          </p:cNvPr>
          <p:cNvSpPr txBox="1"/>
          <p:nvPr/>
        </p:nvSpPr>
        <p:spPr>
          <a:xfrm>
            <a:off x="393498" y="533401"/>
            <a:ext cx="1126510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 defTabSz="609630">
              <a:buFont typeface="Wingdings" panose="05000000000000000000" pitchFamily="2" charset="2"/>
              <a:buChar char="Ø"/>
            </a:pPr>
            <a:r>
              <a:rPr lang="vi-VN" sz="3200" spc="-6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tên một số dân tộc của vùng Trung du và miền núi Bắc Bộ. </a:t>
            </a:r>
          </a:p>
        </p:txBody>
      </p:sp>
      <p:pic>
        <p:nvPicPr>
          <p:cNvPr id="1026" name="Picture 2" descr="Dân tộc Mường - Địa Ốc Thông Thái">
            <a:extLst>
              <a:ext uri="{FF2B5EF4-FFF2-40B4-BE49-F238E27FC236}">
                <a16:creationId xmlns:a16="http://schemas.microsoft.com/office/drawing/2014/main" id="{70A5EDC7-0E20-7132-1016-7A6B7D905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649" y="2854747"/>
            <a:ext cx="3390584" cy="170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ổng hợp tất cả tên và hình ảnh 54 dân tộc Việt Nam">
            <a:extLst>
              <a:ext uri="{FF2B5EF4-FFF2-40B4-BE49-F238E27FC236}">
                <a16:creationId xmlns:a16="http://schemas.microsoft.com/office/drawing/2014/main" id="{4D6EEAA7-3D64-4336-8280-1A4A9133F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51" y="1107455"/>
            <a:ext cx="3390584" cy="170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54 dân tộc Việt Nam - Địa Ốc Thông Thái">
            <a:extLst>
              <a:ext uri="{FF2B5EF4-FFF2-40B4-BE49-F238E27FC236}">
                <a16:creationId xmlns:a16="http://schemas.microsoft.com/office/drawing/2014/main" id="{362DBF80-C6E4-34B1-E06A-72209EBDB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309" y="1102199"/>
            <a:ext cx="3390584" cy="170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5C4ECB40-95D1-AA78-395E-D4493E3A9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3870" y="1116630"/>
            <a:ext cx="3390584" cy="1700377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D9F7A405-0C26-EE9F-C8C1-670C55C13C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855821"/>
            <a:ext cx="3390584" cy="1700377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4E7C6CA4-12B9-CE1E-B7D9-0569FD2B20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74" y="2855821"/>
            <a:ext cx="3390584" cy="1700377"/>
          </a:xfrm>
          <a:prstGeom prst="rect">
            <a:avLst/>
          </a:prstGeom>
        </p:spPr>
      </p:pic>
      <p:pic>
        <p:nvPicPr>
          <p:cNvPr id="1036" name="Picture 12" descr="Dân tộc Nùng - Địa Ốc Thông Thái">
            <a:extLst>
              <a:ext uri="{FF2B5EF4-FFF2-40B4-BE49-F238E27FC236}">
                <a16:creationId xmlns:a16="http://schemas.microsoft.com/office/drawing/2014/main" id="{840B24D4-72FE-3C75-B7A5-5BFA3BF19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45" y="4604187"/>
            <a:ext cx="3390584" cy="170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436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FA354B8A-4955-8B43-733A-0E00AC9B83B2}"/>
              </a:ext>
            </a:extLst>
          </p:cNvPr>
          <p:cNvGrpSpPr>
            <a:grpSpLocks/>
          </p:cNvGrpSpPr>
          <p:nvPr/>
        </p:nvGrpSpPr>
        <p:grpSpPr>
          <a:xfrm>
            <a:off x="101600" y="127000"/>
            <a:ext cx="11988800" cy="6600609"/>
            <a:chOff x="0" y="0"/>
            <a:chExt cx="47820907" cy="25491771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8AACD08F-FA51-0B82-F623-7BF21AC8403F}"/>
                </a:ext>
              </a:extLst>
            </p:cNvPr>
            <p:cNvSpPr>
              <a:spLocks/>
            </p:cNvSpPr>
            <p:nvPr/>
          </p:nvSpPr>
          <p:spPr>
            <a:xfrm>
              <a:off x="72390" y="72390"/>
              <a:ext cx="47676128" cy="25346992"/>
            </a:xfrm>
            <a:custGeom>
              <a:avLst/>
              <a:gdLst/>
              <a:ahLst/>
              <a:cxnLst/>
              <a:rect l="l" t="t" r="r" b="b"/>
              <a:pathLst>
                <a:path w="47676128" h="25346992">
                  <a:moveTo>
                    <a:pt x="0" y="0"/>
                  </a:moveTo>
                  <a:lnTo>
                    <a:pt x="47676128" y="0"/>
                  </a:lnTo>
                  <a:lnTo>
                    <a:pt x="47676128" y="25346992"/>
                  </a:lnTo>
                  <a:lnTo>
                    <a:pt x="0" y="25346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6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0AF101E-3AF8-3D72-01A6-8D60581AF9C6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47820907" cy="25491771"/>
            </a:xfrm>
            <a:custGeom>
              <a:avLst/>
              <a:gdLst/>
              <a:ahLst/>
              <a:cxnLst/>
              <a:rect l="l" t="t" r="r" b="b"/>
              <a:pathLst>
                <a:path w="47820907" h="25491771">
                  <a:moveTo>
                    <a:pt x="47676126" y="25346991"/>
                  </a:moveTo>
                  <a:lnTo>
                    <a:pt x="47820907" y="25346991"/>
                  </a:lnTo>
                  <a:lnTo>
                    <a:pt x="47820907" y="25491771"/>
                  </a:lnTo>
                  <a:lnTo>
                    <a:pt x="47676126" y="25491771"/>
                  </a:lnTo>
                  <a:lnTo>
                    <a:pt x="47676126" y="253469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46991"/>
                  </a:lnTo>
                  <a:lnTo>
                    <a:pt x="0" y="25346991"/>
                  </a:lnTo>
                  <a:lnTo>
                    <a:pt x="0" y="144780"/>
                  </a:lnTo>
                  <a:close/>
                  <a:moveTo>
                    <a:pt x="0" y="25346991"/>
                  </a:moveTo>
                  <a:lnTo>
                    <a:pt x="144780" y="25346991"/>
                  </a:lnTo>
                  <a:lnTo>
                    <a:pt x="144780" y="25491771"/>
                  </a:lnTo>
                  <a:lnTo>
                    <a:pt x="0" y="25491771"/>
                  </a:lnTo>
                  <a:lnTo>
                    <a:pt x="0" y="25346991"/>
                  </a:lnTo>
                  <a:close/>
                  <a:moveTo>
                    <a:pt x="47676126" y="144780"/>
                  </a:moveTo>
                  <a:lnTo>
                    <a:pt x="47820907" y="144780"/>
                  </a:lnTo>
                  <a:lnTo>
                    <a:pt x="47820907" y="25346991"/>
                  </a:lnTo>
                  <a:lnTo>
                    <a:pt x="47676126" y="25346991"/>
                  </a:lnTo>
                  <a:lnTo>
                    <a:pt x="47676126" y="144780"/>
                  </a:lnTo>
                  <a:close/>
                  <a:moveTo>
                    <a:pt x="144780" y="25346991"/>
                  </a:moveTo>
                  <a:lnTo>
                    <a:pt x="47676126" y="25346991"/>
                  </a:lnTo>
                  <a:lnTo>
                    <a:pt x="47676126" y="25491771"/>
                  </a:lnTo>
                  <a:lnTo>
                    <a:pt x="144780" y="25491771"/>
                  </a:lnTo>
                  <a:lnTo>
                    <a:pt x="144780" y="25346991"/>
                  </a:lnTo>
                  <a:close/>
                  <a:moveTo>
                    <a:pt x="47676126" y="0"/>
                  </a:moveTo>
                  <a:lnTo>
                    <a:pt x="47820907" y="0"/>
                  </a:lnTo>
                  <a:lnTo>
                    <a:pt x="47820907" y="144780"/>
                  </a:lnTo>
                  <a:lnTo>
                    <a:pt x="47676126" y="144780"/>
                  </a:lnTo>
                  <a:lnTo>
                    <a:pt x="476761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676126" y="0"/>
                  </a:lnTo>
                  <a:lnTo>
                    <a:pt x="476761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CEC1F15D-9BA2-0F68-DA32-1E035B6D2BD0}"/>
              </a:ext>
            </a:extLst>
          </p:cNvPr>
          <p:cNvGrpSpPr>
            <a:grpSpLocks/>
          </p:cNvGrpSpPr>
          <p:nvPr/>
        </p:nvGrpSpPr>
        <p:grpSpPr>
          <a:xfrm>
            <a:off x="368901" y="402407"/>
            <a:ext cx="11454199" cy="5998394"/>
            <a:chOff x="0" y="0"/>
            <a:chExt cx="43074205" cy="21840442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111F0EF-C05D-5CE1-0F33-4012EDBC9883}"/>
                </a:ext>
              </a:extLst>
            </p:cNvPr>
            <p:cNvSpPr>
              <a:spLocks/>
            </p:cNvSpPr>
            <p:nvPr/>
          </p:nvSpPr>
          <p:spPr>
            <a:xfrm>
              <a:off x="72390" y="72390"/>
              <a:ext cx="42929426" cy="21695663"/>
            </a:xfrm>
            <a:custGeom>
              <a:avLst/>
              <a:gdLst/>
              <a:ahLst/>
              <a:cxnLst/>
              <a:rect l="l" t="t" r="r" b="b"/>
              <a:pathLst>
                <a:path w="42929426" h="21695663">
                  <a:moveTo>
                    <a:pt x="0" y="0"/>
                  </a:moveTo>
                  <a:lnTo>
                    <a:pt x="42929426" y="0"/>
                  </a:lnTo>
                  <a:lnTo>
                    <a:pt x="42929426" y="21695663"/>
                  </a:lnTo>
                  <a:lnTo>
                    <a:pt x="0" y="2169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65CB63F-CABE-4666-531D-845F78213577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43074205" cy="21840442"/>
            </a:xfrm>
            <a:custGeom>
              <a:avLst/>
              <a:gdLst/>
              <a:ahLst/>
              <a:cxnLst/>
              <a:rect l="l" t="t" r="r" b="b"/>
              <a:pathLst>
                <a:path w="43074205" h="21840442">
                  <a:moveTo>
                    <a:pt x="42929426" y="21695662"/>
                  </a:moveTo>
                  <a:lnTo>
                    <a:pt x="43074205" y="21695662"/>
                  </a:lnTo>
                  <a:lnTo>
                    <a:pt x="43074205" y="21840442"/>
                  </a:lnTo>
                  <a:lnTo>
                    <a:pt x="42929426" y="21840442"/>
                  </a:lnTo>
                  <a:lnTo>
                    <a:pt x="42929426" y="2169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95662"/>
                  </a:lnTo>
                  <a:lnTo>
                    <a:pt x="0" y="21695662"/>
                  </a:lnTo>
                  <a:lnTo>
                    <a:pt x="0" y="144780"/>
                  </a:lnTo>
                  <a:close/>
                  <a:moveTo>
                    <a:pt x="0" y="21695662"/>
                  </a:moveTo>
                  <a:lnTo>
                    <a:pt x="144780" y="21695662"/>
                  </a:lnTo>
                  <a:lnTo>
                    <a:pt x="144780" y="21840442"/>
                  </a:lnTo>
                  <a:lnTo>
                    <a:pt x="0" y="21840442"/>
                  </a:lnTo>
                  <a:lnTo>
                    <a:pt x="0" y="21695662"/>
                  </a:lnTo>
                  <a:close/>
                  <a:moveTo>
                    <a:pt x="42929426" y="144780"/>
                  </a:moveTo>
                  <a:lnTo>
                    <a:pt x="43074205" y="144780"/>
                  </a:lnTo>
                  <a:lnTo>
                    <a:pt x="43074205" y="21695662"/>
                  </a:lnTo>
                  <a:lnTo>
                    <a:pt x="42929426" y="21695662"/>
                  </a:lnTo>
                  <a:lnTo>
                    <a:pt x="42929426" y="144780"/>
                  </a:lnTo>
                  <a:close/>
                  <a:moveTo>
                    <a:pt x="144780" y="21695662"/>
                  </a:moveTo>
                  <a:lnTo>
                    <a:pt x="42929426" y="21695662"/>
                  </a:lnTo>
                  <a:lnTo>
                    <a:pt x="42929426" y="21840442"/>
                  </a:lnTo>
                  <a:lnTo>
                    <a:pt x="144780" y="21840442"/>
                  </a:lnTo>
                  <a:lnTo>
                    <a:pt x="144780" y="21695662"/>
                  </a:lnTo>
                  <a:close/>
                  <a:moveTo>
                    <a:pt x="42929426" y="0"/>
                  </a:moveTo>
                  <a:lnTo>
                    <a:pt x="43074205" y="0"/>
                  </a:lnTo>
                  <a:lnTo>
                    <a:pt x="43074205" y="144780"/>
                  </a:lnTo>
                  <a:lnTo>
                    <a:pt x="42929426" y="144780"/>
                  </a:lnTo>
                  <a:lnTo>
                    <a:pt x="429294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929426" y="0"/>
                  </a:lnTo>
                  <a:lnTo>
                    <a:pt x="429294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3795467-03FE-720B-DB8C-FA5392863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12" r="7595" b="33886"/>
          <a:stretch/>
        </p:blipFill>
        <p:spPr>
          <a:xfrm>
            <a:off x="4564354" y="443752"/>
            <a:ext cx="7170446" cy="5804648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5E1EDCD4-8147-F2D7-1EC2-E89495B39CEF}"/>
              </a:ext>
            </a:extLst>
          </p:cNvPr>
          <p:cNvSpPr txBox="1"/>
          <p:nvPr/>
        </p:nvSpPr>
        <p:spPr>
          <a:xfrm>
            <a:off x="393499" y="533401"/>
            <a:ext cx="433090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 defTabSz="609630">
              <a:buFont typeface="Wingdings" panose="05000000000000000000" pitchFamily="2" charset="2"/>
              <a:buChar char="Ø"/>
            </a:pPr>
            <a:r>
              <a:rPr lang="vi-VN" sz="3200" spc="-60">
                <a:latin typeface="Arial" panose="020B0604020202020204" pitchFamily="34" charset="0"/>
                <a:cs typeface="Arial" panose="020B0604020202020204" pitchFamily="34" charset="0"/>
              </a:rPr>
              <a:t>Xác định trên lược đồ những khu vực có mật độ dân số dưới 100 người/ km</a:t>
            </a:r>
            <a:r>
              <a:rPr lang="vi-VN" sz="3200" spc="-6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200" spc="-60">
                <a:latin typeface="Arial" panose="020B0604020202020204" pitchFamily="34" charset="0"/>
                <a:cs typeface="Arial" panose="020B0604020202020204" pitchFamily="34" charset="0"/>
              </a:rPr>
              <a:t>, trên 200 người / km</a:t>
            </a:r>
            <a:r>
              <a:rPr lang="vi-VN" sz="3200" spc="-6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15495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116</TotalTime>
  <Words>289</Words>
  <Application>Microsoft Office PowerPoint</Application>
  <PresentationFormat>Màn hình rộng</PresentationFormat>
  <Paragraphs>48</Paragraphs>
  <Slides>14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14</vt:i4>
      </vt:variant>
    </vt:vector>
  </HeadingPairs>
  <TitlesOfParts>
    <vt:vector size="24" baseType="lpstr">
      <vt:lpstr>#9Slide02 Noi dung dai</vt:lpstr>
      <vt:lpstr>#9Slide02 Tieu de dai</vt:lpstr>
      <vt:lpstr>#9Slide03 AllRoundGothic</vt:lpstr>
      <vt:lpstr>Arial</vt:lpstr>
      <vt:lpstr>Calibri</vt:lpstr>
      <vt:lpstr>Times New Roman</vt:lpstr>
      <vt:lpstr>Wingdings</vt:lpstr>
      <vt:lpstr>Office Theme</vt:lpstr>
      <vt:lpstr>2_Office Theme</vt:lpstr>
      <vt:lpstr>1_Chủ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Hi There</dc:creator>
  <dc:description>9Slide.vn</dc:description>
  <cp:lastModifiedBy>Kim Tuyền Phạm</cp:lastModifiedBy>
  <cp:revision>8</cp:revision>
  <dcterms:created xsi:type="dcterms:W3CDTF">2023-08-09T04:37:08Z</dcterms:created>
  <dcterms:modified xsi:type="dcterms:W3CDTF">2023-08-29T02:43:23Z</dcterms:modified>
  <cp:category>9Slide.vn</cp:category>
</cp:coreProperties>
</file>